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3816350" cy="5545138"/>
  <p:notesSz cx="6794500" cy="9931400"/>
  <p:defaultTextStyle>
    <a:defPPr>
      <a:defRPr lang="ja-JP"/>
    </a:defPPr>
    <a:lvl1pPr marL="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6744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3487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802320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6975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33719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604639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87207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139518" algn="l" defTabSz="534879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2298" y="-120"/>
      </p:cViewPr>
      <p:guideLst>
        <p:guide orient="horz" pos="1747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6227" y="1722587"/>
            <a:ext cx="3243898" cy="1188611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2454" y="3142246"/>
            <a:ext cx="2671445" cy="1417090"/>
          </a:xfrm>
          <a:prstGeom prst="rect">
            <a:avLst/>
          </a:prstGeom>
        </p:spPr>
        <p:txBody>
          <a:bodyPr lIns="95857" tIns="47928" rIns="95857" bIns="4792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4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9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37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04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7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39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0819" y="222063"/>
            <a:ext cx="3434715" cy="924189"/>
          </a:xfrm>
          <a:prstGeom prst="rect">
            <a:avLst/>
          </a:prstGeom>
        </p:spPr>
        <p:txBody>
          <a:bodyPr lIns="95857" tIns="47928" rIns="95857" bIns="47928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0819" y="1293866"/>
            <a:ext cx="3434715" cy="3659535"/>
          </a:xfrm>
          <a:prstGeom prst="rect">
            <a:avLst/>
          </a:prstGeom>
        </p:spPr>
        <p:txBody>
          <a:bodyPr lIns="95857" tIns="47928" rIns="95857" bIns="47928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90818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93583A22-1D3C-4794-A670-FC9C3B598105}" type="datetimeFigureOut">
              <a:rPr kumimoji="1" lang="ja-JP" altLang="en-US" smtClean="0"/>
              <a:t>2014/3/5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303921" y="5139522"/>
            <a:ext cx="1208511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735052" y="5139522"/>
            <a:ext cx="890482" cy="295228"/>
          </a:xfrm>
          <a:prstGeom prst="rect">
            <a:avLst/>
          </a:prstGeom>
        </p:spPr>
        <p:txBody>
          <a:bodyPr lIns="95857" tIns="47928" rIns="95857" bIns="47928"/>
          <a:lstStyle/>
          <a:p>
            <a:fld id="{A902A003-79D2-4739-969E-60B7258CA9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534879" rtl="0" eaLnBrk="1" latinLnBrk="0" hangingPunct="1"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80" indent="-20058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4590" indent="-16715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859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40" indent="-133720" algn="l" defTabSz="534879" rtl="0" eaLnBrk="1" latinLnBrk="0" hangingPunct="1">
        <a:spcBef>
          <a:spcPct val="20000"/>
        </a:spcBef>
        <a:buFont typeface="Arial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479" indent="-133720" algn="l" defTabSz="534879" rtl="0" eaLnBrk="1" latinLnBrk="0" hangingPunct="1">
        <a:spcBef>
          <a:spcPct val="20000"/>
        </a:spcBef>
        <a:buFont typeface="Arial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091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3835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5798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73239" indent="-133720" algn="l" defTabSz="534879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744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87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2320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75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719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639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7207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9518" algn="l" defTabSz="534879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3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012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3816349" cy="552380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82" y="2492641"/>
            <a:ext cx="3154686" cy="2200660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0" y="4857683"/>
            <a:ext cx="3816350" cy="6874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98327" y="1036954"/>
            <a:ext cx="3286148" cy="142876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r>
              <a:rPr lang="ja-JP" altLang="en-US" sz="19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クリーニング全品</a:t>
            </a:r>
            <a:endParaRPr lang="en-US" altLang="ja-JP" sz="1900" dirty="0" smtClean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pPr>
              <a:lnSpc>
                <a:spcPts val="9300"/>
              </a:lnSpc>
            </a:pPr>
            <a:r>
              <a:rPr lang="en-US" altLang="ja-JP" sz="8800" b="1" dirty="0" smtClean="0">
                <a:ln w="38100">
                  <a:solidFill>
                    <a:srgbClr val="0070C0"/>
                  </a:solidFill>
                </a:ln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20</a:t>
            </a:r>
            <a:r>
              <a:rPr lang="en-US" altLang="ja-JP" sz="5600" b="1" dirty="0" smtClean="0">
                <a:ln w="38100">
                  <a:solidFill>
                    <a:srgbClr val="0070C0"/>
                  </a:solidFill>
                </a:ln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itchFamily="34" charset="0"/>
              </a:rPr>
              <a:t>%OFF</a:t>
            </a:r>
            <a:endParaRPr lang="ja-JP" altLang="en-US" sz="5600" b="1" dirty="0">
              <a:ln w="38100">
                <a:solidFill>
                  <a:srgbClr val="0070C0"/>
                </a:solidFill>
              </a:ln>
              <a:solidFill>
                <a:srgbClr val="FFFF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23955" y="4945745"/>
            <a:ext cx="1887268" cy="4286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20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アスクルクリーニング</a:t>
            </a:r>
            <a:endParaRPr lang="en-US" altLang="ja-JP" sz="1400" dirty="0" smtClean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zh-TW" altLang="en-US" sz="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6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980185" y="4959588"/>
            <a:ext cx="1555653" cy="428628"/>
            <a:chOff x="-2202203" y="3664751"/>
            <a:chExt cx="1428760" cy="428628"/>
          </a:xfrm>
        </p:grpSpPr>
        <p:sp>
          <p:nvSpPr>
            <p:cNvPr id="30" name="正方形/長方形 29"/>
            <p:cNvSpPr/>
            <p:nvPr/>
          </p:nvSpPr>
          <p:spPr>
            <a:xfrm>
              <a:off x="-2202203" y="3664751"/>
              <a:ext cx="1428760" cy="428628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1800"/>
                </a:lnSpc>
                <a:tabLst>
                  <a:tab pos="419100" algn="l"/>
                </a:tabLst>
              </a:pPr>
              <a:r>
                <a:rPr lang="en-US" altLang="ja-JP" sz="1400" dirty="0" smtClean="0">
                  <a:solidFill>
                    <a:schemeClr val="bg1"/>
                  </a:solidFill>
                  <a:latin typeface="HG創英角ｺﾞｼｯｸUB" pitchFamily="49" charset="-128"/>
                  <a:ea typeface="HG創英角ｺﾞｼｯｸUB" pitchFamily="49" charset="-128"/>
                </a:rPr>
                <a:t>	</a:t>
              </a:r>
              <a:r>
                <a:rPr lang="en-US" altLang="ja-JP" sz="1400" b="1" dirty="0" smtClean="0">
                  <a:solidFill>
                    <a:schemeClr val="bg1"/>
                  </a:solidFill>
                  <a:latin typeface="Arial" pitchFamily="34" charset="0"/>
                  <a:ea typeface="HG創英角ｺﾞｼｯｸUB" pitchFamily="49" charset="-128"/>
                  <a:cs typeface="Arial" pitchFamily="34" charset="0"/>
                </a:rPr>
                <a:t>03-1234-1111</a:t>
              </a:r>
            </a:p>
            <a:p>
              <a:pPr>
                <a:lnSpc>
                  <a:spcPts val="1258"/>
                </a:lnSpc>
              </a:pPr>
              <a:r>
                <a:rPr lang="zh-TW" altLang="en-US" sz="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営業時間 </a:t>
              </a:r>
              <a:r>
                <a:rPr lang="en-US" altLang="zh-TW" sz="600" dirty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AM8</a:t>
              </a:r>
              <a:r>
                <a:rPr lang="zh-TW" altLang="en-US" sz="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：</a:t>
              </a:r>
              <a:r>
                <a:rPr lang="en-US" altLang="zh-TW" sz="600" dirty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00〜PM9</a:t>
              </a:r>
              <a:r>
                <a:rPr lang="zh-TW" altLang="en-US" sz="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：</a:t>
              </a:r>
              <a:r>
                <a:rPr lang="en-US" altLang="zh-TW" sz="600" dirty="0"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00</a:t>
              </a:r>
              <a:r>
                <a:rPr lang="zh-TW" altLang="en-US" sz="6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定休日 ●曜日</a:t>
              </a:r>
              <a:endParaRPr lang="ja-JP" altLang="en-US" sz="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-2193096" y="3689135"/>
              <a:ext cx="275486" cy="175826"/>
            </a:xfrm>
            <a:prstGeom prst="roundRect">
              <a:avLst>
                <a:gd name="adj" fmla="val 64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rgbClr val="0070C0"/>
                  </a:solidFill>
                </a:rPr>
                <a:t>TEL</a:t>
              </a:r>
              <a:endParaRPr kumimoji="1" lang="ja-JP" altLang="en-US" sz="11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34183" y="2509267"/>
            <a:ext cx="3131355" cy="317659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en-US" altLang="ja-JP" sz="16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12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6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2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日～</a:t>
            </a:r>
            <a:r>
              <a:rPr lang="en-US" altLang="ja-JP" sz="16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12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16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30</a:t>
            </a:r>
            <a:r>
              <a:rPr lang="ja-JP" altLang="en-US" sz="1200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r>
              <a:rPr lang="ja-JP" altLang="en-US" sz="12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の期間中</a:t>
            </a:r>
            <a:endParaRPr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31802" y="2875694"/>
            <a:ext cx="3131355" cy="24622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ja-JP" altLang="en-US" sz="1200" spc="-50" dirty="0" smtClean="0">
                <a:latin typeface="HG創英角ｺﾞｼｯｸUB" pitchFamily="49" charset="-128"/>
                <a:ea typeface="HG創英角ｺﾞｼｯｸUB" pitchFamily="49" charset="-128"/>
              </a:rPr>
              <a:t>このハガキのご提示で</a:t>
            </a:r>
            <a:r>
              <a:rPr lang="ja-JP" altLang="en-US" sz="1600" spc="-50" dirty="0" smtClean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rPr>
              <a:t>３回</a:t>
            </a:r>
            <a:r>
              <a:rPr lang="ja-JP" altLang="en-US" sz="1200" spc="-50" dirty="0" smtClean="0">
                <a:latin typeface="HG創英角ｺﾞｼｯｸUB" pitchFamily="49" charset="-128"/>
                <a:ea typeface="HG創英角ｺﾞｼｯｸUB" pitchFamily="49" charset="-128"/>
              </a:rPr>
              <a:t>ご利用できます。</a:t>
            </a:r>
            <a:endParaRPr lang="ja-JP" altLang="en-US" sz="1200" spc="-5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67535" y="3187806"/>
            <a:ext cx="900122" cy="22214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5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１</a:t>
            </a:r>
            <a:r>
              <a:rPr lang="ja-JP" altLang="en-US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回目</a:t>
            </a:r>
            <a:endParaRPr lang="ja-JP" altLang="en-US" sz="8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455763" y="3187806"/>
            <a:ext cx="894842" cy="21738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5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２</a:t>
            </a:r>
            <a:r>
              <a:rPr lang="ja-JP" altLang="en-US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回目</a:t>
            </a:r>
            <a:endParaRPr lang="ja-JP" altLang="en-US" sz="8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435068" y="3187807"/>
            <a:ext cx="899501" cy="219762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5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３</a:t>
            </a:r>
            <a:r>
              <a:rPr lang="ja-JP" altLang="en-US" sz="8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回目</a:t>
            </a:r>
            <a:endParaRPr lang="ja-JP" altLang="en-US" sz="8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31813" y="4392702"/>
            <a:ext cx="3136106" cy="24622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ja-JP" altLang="en-US" sz="900" dirty="0" smtClean="0">
                <a:solidFill>
                  <a:srgbClr val="FF0000"/>
                </a:solidFill>
                <a:latin typeface="+mn-ea"/>
              </a:rPr>
              <a:t>ご来店の際には必ずこのハガキをご持参ください。</a:t>
            </a:r>
            <a:endParaRPr lang="ja-JP" altLang="en-US" sz="900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356419" y="349250"/>
            <a:ext cx="1594638" cy="554007"/>
            <a:chOff x="250825" y="244475"/>
            <a:chExt cx="1594638" cy="554007"/>
          </a:xfrm>
        </p:grpSpPr>
        <p:sp>
          <p:nvSpPr>
            <p:cNvPr id="39" name="片側の 2 つの角を丸めた四角形 38"/>
            <p:cNvSpPr/>
            <p:nvPr/>
          </p:nvSpPr>
          <p:spPr>
            <a:xfrm>
              <a:off x="250825" y="244475"/>
              <a:ext cx="1593850" cy="277003"/>
            </a:xfrm>
            <a:prstGeom prst="round2Same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ja-JP" altLang="en-US" sz="1250" dirty="0">
                  <a:latin typeface="HG創英角ｺﾞｼｯｸUB" pitchFamily="49" charset="-128"/>
                  <a:ea typeface="HG創英角ｺﾞｼｯｸUB" pitchFamily="49" charset="-128"/>
                </a:rPr>
                <a:t>会員様ご優待セール</a:t>
              </a:r>
              <a:endParaRPr kumimoji="1" lang="ja-JP" altLang="en-US" sz="1250" dirty="0">
                <a:latin typeface="HG創英角ｺﾞｼｯｸUB" pitchFamily="49" charset="-128"/>
                <a:ea typeface="HG創英角ｺﾞｼｯｸUB" pitchFamily="49" charset="-128"/>
              </a:endParaRPr>
            </a:p>
          </p:txBody>
        </p:sp>
        <p:sp>
          <p:nvSpPr>
            <p:cNvPr id="40" name="片側の 2 つの角を丸めた四角形 39"/>
            <p:cNvSpPr/>
            <p:nvPr/>
          </p:nvSpPr>
          <p:spPr>
            <a:xfrm rot="10800000">
              <a:off x="251613" y="521478"/>
              <a:ext cx="1593850" cy="277003"/>
            </a:xfrm>
            <a:prstGeom prst="round2Same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50" dirty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52401" y="526706"/>
              <a:ext cx="1593061" cy="271776"/>
            </a:xfrm>
            <a:prstGeom prst="rect">
              <a:avLst/>
            </a:prstGeom>
          </p:spPr>
          <p:txBody>
            <a:bodyPr wrap="square" lIns="0" tIns="0" rIns="0" bIns="0" anchor="ctr" anchorCtr="0">
              <a:noAutofit/>
            </a:bodyPr>
            <a:lstStyle/>
            <a:p>
              <a:pPr algn="ctr"/>
              <a:r>
                <a:rPr lang="ja-JP" altLang="en-US" sz="1300" dirty="0" smtClean="0">
                  <a:solidFill>
                    <a:srgbClr val="FF0000"/>
                  </a:solidFill>
                  <a:latin typeface="HG創英角ｺﾞｼｯｸUB" pitchFamily="49" charset="-128"/>
                  <a:ea typeface="HG創英角ｺﾞｼｯｸUB" pitchFamily="49" charset="-128"/>
                </a:rPr>
                <a:t>実施致します！</a:t>
              </a:r>
              <a:endParaRPr lang="ja-JP" altLang="en-US" sz="1300" dirty="0">
                <a:solidFill>
                  <a:srgbClr val="FF0000"/>
                </a:solidFill>
                <a:latin typeface="HG創英角ｺﾞｼｯｸUB" pitchFamily="49" charset="-128"/>
                <a:ea typeface="HG創英角ｺﾞｼｯｸUB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537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157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Virgo</dc:creator>
  <cp:lastModifiedBy>長岡昌利(d568571)</cp:lastModifiedBy>
  <cp:revision>19</cp:revision>
  <cp:lastPrinted>2013-09-13T08:58:39Z</cp:lastPrinted>
  <dcterms:created xsi:type="dcterms:W3CDTF">2013-09-13T07:17:25Z</dcterms:created>
  <dcterms:modified xsi:type="dcterms:W3CDTF">2014-03-05T04:22:38Z</dcterms:modified>
</cp:coreProperties>
</file>