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3816350" cy="5545138"/>
  <p:notesSz cx="6858000" cy="91440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50" d="100"/>
          <a:sy n="150" d="100"/>
        </p:scale>
        <p:origin x="-1752" y="1044"/>
      </p:cViewPr>
      <p:guideLst>
        <p:guide orient="horz" pos="1747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6227" y="1722587"/>
            <a:ext cx="3243898" cy="1188611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2454" y="3142246"/>
            <a:ext cx="2671445" cy="1417090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4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9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37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04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7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39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66854" y="222063"/>
            <a:ext cx="858678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8" y="222063"/>
            <a:ext cx="2512430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465" y="3563265"/>
            <a:ext cx="3243898" cy="1101326"/>
          </a:xfrm>
          <a:prstGeom prst="rect">
            <a:avLst/>
          </a:prstGeom>
        </p:spPr>
        <p:txBody>
          <a:bodyPr lIns="95857" tIns="47928" rIns="95857" bIns="47928" anchor="t"/>
          <a:lstStyle>
            <a:lvl1pPr algn="l">
              <a:defRPr sz="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1465" y="2350267"/>
            <a:ext cx="3243898" cy="1212998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744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487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23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975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371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0463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7207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3951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90817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39979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90818" y="1241238"/>
            <a:ext cx="1686217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0818" y="1758527"/>
            <a:ext cx="1686217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938654" y="1241238"/>
            <a:ext cx="1686880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938654" y="1758527"/>
            <a:ext cx="1686880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8" y="220779"/>
            <a:ext cx="1255553" cy="939593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92087" y="220779"/>
            <a:ext cx="2133446" cy="473262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0818" y="1160372"/>
            <a:ext cx="1255553" cy="3793029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8031" y="3881596"/>
            <a:ext cx="2289810" cy="458245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48031" y="495469"/>
            <a:ext cx="2289810" cy="33270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1900"/>
            </a:lvl1pPr>
            <a:lvl2pPr marL="267440" indent="0">
              <a:buNone/>
              <a:defRPr sz="1700"/>
            </a:lvl2pPr>
            <a:lvl3pPr marL="534879" indent="0">
              <a:buNone/>
              <a:defRPr sz="1400"/>
            </a:lvl3pPr>
            <a:lvl4pPr marL="802320" indent="0">
              <a:buNone/>
              <a:defRPr sz="1200"/>
            </a:lvl4pPr>
            <a:lvl5pPr marL="1069759" indent="0">
              <a:buNone/>
              <a:defRPr sz="1200"/>
            </a:lvl5pPr>
            <a:lvl6pPr marL="1337199" indent="0">
              <a:buNone/>
              <a:defRPr sz="1200"/>
            </a:lvl6pPr>
            <a:lvl7pPr marL="1604639" indent="0">
              <a:buNone/>
              <a:defRPr sz="1200"/>
            </a:lvl7pPr>
            <a:lvl8pPr marL="1872078" indent="0">
              <a:buNone/>
              <a:defRPr sz="1200"/>
            </a:lvl8pPr>
            <a:lvl9pPr marL="2139518" indent="0">
              <a:buNone/>
              <a:defRPr sz="1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48031" y="4339841"/>
            <a:ext cx="2289810" cy="6507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3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927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ASKUL_postcard_休業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" y="689"/>
            <a:ext cx="3815550" cy="554376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005" y="283355"/>
            <a:ext cx="557785" cy="53340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0" y="1027894"/>
            <a:ext cx="3026670" cy="2371349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00064" y="287544"/>
            <a:ext cx="2286016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3800" b="1" dirty="0" smtClean="0">
                <a:solidFill>
                  <a:schemeClr val="bg1"/>
                </a:solidFill>
              </a:rPr>
              <a:t>Cafe ASKUL</a:t>
            </a:r>
            <a:endParaRPr lang="ja-JP" altLang="en-US" sz="3800" b="1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40913" y="3534575"/>
            <a:ext cx="2683347" cy="10588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誠に勝手ながら、</a:t>
            </a:r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11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日（木）から</a:t>
            </a:r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14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日（日）まで</a:t>
            </a:r>
          </a:p>
          <a:p>
            <a:pPr>
              <a:lnSpc>
                <a:spcPct val="150000"/>
              </a:lnSpc>
            </a:pP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臨時休業とさせていただきます。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休業中はご迷惑をおかけいたしますが、</a:t>
            </a:r>
          </a:p>
          <a:p>
            <a:pPr>
              <a:lnSpc>
                <a:spcPct val="150000"/>
              </a:lnSpc>
            </a:pP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ご了承のほど、よろしくお願い申し上げます。</a:t>
            </a:r>
            <a:endParaRPr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5275" y="4736321"/>
            <a:ext cx="3600450" cy="592144"/>
          </a:xfrm>
          <a:prstGeom prst="rect">
            <a:avLst/>
          </a:prstGeom>
        </p:spPr>
        <p:txBody>
          <a:bodyPr lIns="324000" tIns="0" rIns="0" bIns="0">
            <a:noAutofit/>
          </a:bodyPr>
          <a:lstStyle/>
          <a:p>
            <a:pPr>
              <a:lnSpc>
                <a:spcPts val="1500"/>
              </a:lnSpc>
            </a:pPr>
            <a:r>
              <a:rPr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カフェ アスクル</a:t>
            </a:r>
            <a:r>
              <a:rPr lang="ja-JP" altLang="en-US" sz="11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11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lang="en-US" altLang="ja-JP" sz="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〒135-0061</a:t>
            </a:r>
            <a:r>
              <a:rPr lang="ja-JP" altLang="en-US" sz="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ja-JP" sz="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 </a:t>
            </a:r>
          </a:p>
          <a:p>
            <a:r>
              <a:rPr lang="en-US" altLang="ja-JP" sz="1200" b="1" dirty="0" smtClean="0"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TEL 03-1234-1111</a:t>
            </a:r>
            <a:r>
              <a:rPr lang="ja-JP" altLang="en-US" sz="1200" b="1" dirty="0" smtClean="0"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　</a:t>
            </a:r>
            <a:r>
              <a:rPr lang="en-US" altLang="ja-JP" sz="1200" b="1" dirty="0" smtClean="0"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http://www.askult.com/</a:t>
            </a:r>
            <a:endParaRPr lang="ja-JP" altLang="en-US" sz="1200" b="1" dirty="0">
              <a:latin typeface="Arial" panose="020B0604020202020204" pitchFamily="34" charset="0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190282" y="1472399"/>
            <a:ext cx="14830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 smtClean="0">
                <a:solidFill>
                  <a:schemeClr val="bg1"/>
                </a:solidFill>
              </a:rPr>
              <a:t>休業のお知らせ</a:t>
            </a:r>
            <a:endParaRPr lang="ja-JP" altLang="en-US" sz="1500" dirty="0">
              <a:solidFill>
                <a:schemeClr val="bg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83763" y="2204241"/>
            <a:ext cx="2695607" cy="576953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tabLst>
                <a:tab pos="577850" algn="ctr"/>
                <a:tab pos="1098550" algn="ctr"/>
                <a:tab pos="1606550" algn="ctr"/>
                <a:tab pos="2095500" algn="ctr"/>
                <a:tab pos="2514600" algn="ctr"/>
              </a:tabLst>
            </a:pPr>
            <a:r>
              <a:rPr lang="en-US" altLang="ja-JP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ja-JP" alt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・</a:t>
            </a:r>
            <a:r>
              <a:rPr lang="en-US" altLang="ja-JP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ja-JP" alt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・</a:t>
            </a:r>
            <a:r>
              <a:rPr lang="en-US" altLang="ja-JP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ja-JP" alt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・</a:t>
            </a:r>
            <a:r>
              <a:rPr lang="en-US" altLang="ja-JP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ja-JP" alt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・</a:t>
            </a:r>
            <a:r>
              <a:rPr lang="en-US" altLang="ja-JP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ja-JP" alt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・</a:t>
            </a:r>
            <a:r>
              <a:rPr lang="en-US" altLang="ja-JP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</a:p>
          <a:p>
            <a:pPr>
              <a:tabLst>
                <a:tab pos="577850" algn="ctr"/>
                <a:tab pos="1098550" algn="ctr"/>
                <a:tab pos="1606550" algn="ctr"/>
                <a:tab pos="2095500" algn="ctr"/>
                <a:tab pos="2514600" algn="ctr"/>
              </a:tabLst>
            </a:pP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日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en-US" altLang="ja-JP" sz="700" dirty="0" smtClean="0">
                <a:solidFill>
                  <a:schemeClr val="bg1"/>
                </a:solidFill>
              </a:rPr>
              <a:t>	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土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en-US" altLang="ja-JP" sz="700" dirty="0" smtClean="0">
                <a:solidFill>
                  <a:schemeClr val="bg1"/>
                </a:solidFill>
              </a:rPr>
              <a:t>	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金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en-US" altLang="ja-JP" sz="700" dirty="0" smtClean="0">
                <a:solidFill>
                  <a:schemeClr val="bg1"/>
                </a:solidFill>
              </a:rPr>
              <a:t>	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木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en-US" altLang="ja-JP" sz="700" dirty="0" smtClean="0">
                <a:solidFill>
                  <a:schemeClr val="bg1"/>
                </a:solidFill>
              </a:rPr>
              <a:t>	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月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en-US" altLang="ja-JP" sz="700" dirty="0" smtClean="0">
                <a:solidFill>
                  <a:schemeClr val="bg1"/>
                </a:solidFill>
              </a:rPr>
              <a:t>	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r>
              <a:rPr lang="ja-JP" altLang="en-US" sz="700" b="1" dirty="0" smtClean="0">
                <a:solidFill>
                  <a:schemeClr val="bg1"/>
                </a:solidFill>
              </a:rPr>
              <a:t>水</a:t>
            </a:r>
            <a:r>
              <a:rPr lang="ja-JP" altLang="en-US" sz="700" dirty="0" smtClean="0">
                <a:solidFill>
                  <a:schemeClr val="bg1"/>
                </a:solidFill>
              </a:rPr>
              <a:t>｜</a:t>
            </a:r>
            <a:endParaRPr lang="en-US" altLang="ja-JP" sz="700" dirty="0" smtClean="0">
              <a:solidFill>
                <a:schemeClr val="bg1"/>
              </a:solidFill>
            </a:endParaRPr>
          </a:p>
          <a:p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640913" y="1937997"/>
            <a:ext cx="29149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ja-JP" alt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月</a:t>
            </a:r>
            <a:endParaRPr lang="ja-JP" altLang="en-U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590566" y="1852691"/>
            <a:ext cx="396000" cy="396000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498622" y="2809083"/>
            <a:ext cx="8572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rgbClr val="FFFF00"/>
                </a:solidFill>
              </a:rPr>
              <a:t>臨 時 休 業</a:t>
            </a:r>
            <a:endParaRPr lang="ja-JP" altLang="en-US" sz="1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169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Virgo</dc:creator>
  <cp:lastModifiedBy>赤星真人(d006033)</cp:lastModifiedBy>
  <cp:revision>21</cp:revision>
  <cp:lastPrinted>2013-09-17T04:24:39Z</cp:lastPrinted>
  <dcterms:created xsi:type="dcterms:W3CDTF">2013-09-13T07:17:25Z</dcterms:created>
  <dcterms:modified xsi:type="dcterms:W3CDTF">2013-10-16T11:34:45Z</dcterms:modified>
</cp:coreProperties>
</file>