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3816350" cy="5545138"/>
  <p:notesSz cx="6794500" cy="9931400"/>
  <p:defaultTextStyle>
    <a:defPPr>
      <a:defRPr lang="ja-JP"/>
    </a:defPPr>
    <a:lvl1pPr marL="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6744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3487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80232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6975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33719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60463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87207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13951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91" d="100"/>
          <a:sy n="91" d="100"/>
        </p:scale>
        <p:origin x="-2286" y="-102"/>
      </p:cViewPr>
      <p:guideLst>
        <p:guide orient="horz" pos="1747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0819" y="1293866"/>
            <a:ext cx="3434715" cy="3659535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66854" y="222063"/>
            <a:ext cx="858678" cy="4731338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0818" y="222063"/>
            <a:ext cx="2512430" cy="4731338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0819" y="1293866"/>
            <a:ext cx="3434715" cy="3659535"/>
          </a:xfrm>
          <a:prstGeom prst="rect">
            <a:avLst/>
          </a:prstGeom>
        </p:spPr>
        <p:txBody>
          <a:bodyPr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465" y="3563265"/>
            <a:ext cx="3243898" cy="1101326"/>
          </a:xfrm>
          <a:prstGeom prst="rect">
            <a:avLst/>
          </a:prstGeom>
        </p:spPr>
        <p:txBody>
          <a:bodyPr lIns="95857" tIns="47928" rIns="95857" bIns="47928" anchor="t"/>
          <a:lstStyle>
            <a:lvl1pPr algn="l">
              <a:defRPr sz="2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1465" y="2350267"/>
            <a:ext cx="3243898" cy="1212998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744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3487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80232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6975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3719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60463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7207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3951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90817" y="1293866"/>
            <a:ext cx="1685555" cy="3659535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39979" y="1293866"/>
            <a:ext cx="1685555" cy="3659535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90818" y="1241238"/>
            <a:ext cx="1686217" cy="517289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400" b="1"/>
            </a:lvl1pPr>
            <a:lvl2pPr marL="267440" indent="0">
              <a:buNone/>
              <a:defRPr sz="1200" b="1"/>
            </a:lvl2pPr>
            <a:lvl3pPr marL="534879" indent="0">
              <a:buNone/>
              <a:defRPr sz="1000" b="1"/>
            </a:lvl3pPr>
            <a:lvl4pPr marL="802320" indent="0">
              <a:buNone/>
              <a:defRPr sz="900" b="1"/>
            </a:lvl4pPr>
            <a:lvl5pPr marL="1069759" indent="0">
              <a:buNone/>
              <a:defRPr sz="900" b="1"/>
            </a:lvl5pPr>
            <a:lvl6pPr marL="1337199" indent="0">
              <a:buNone/>
              <a:defRPr sz="900" b="1"/>
            </a:lvl6pPr>
            <a:lvl7pPr marL="1604639" indent="0">
              <a:buNone/>
              <a:defRPr sz="900" b="1"/>
            </a:lvl7pPr>
            <a:lvl8pPr marL="1872078" indent="0">
              <a:buNone/>
              <a:defRPr sz="900" b="1"/>
            </a:lvl8pPr>
            <a:lvl9pPr marL="2139518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0818" y="1758527"/>
            <a:ext cx="1686217" cy="319487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938654" y="1241238"/>
            <a:ext cx="1686880" cy="517289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400" b="1"/>
            </a:lvl1pPr>
            <a:lvl2pPr marL="267440" indent="0">
              <a:buNone/>
              <a:defRPr sz="1200" b="1"/>
            </a:lvl2pPr>
            <a:lvl3pPr marL="534879" indent="0">
              <a:buNone/>
              <a:defRPr sz="1000" b="1"/>
            </a:lvl3pPr>
            <a:lvl4pPr marL="802320" indent="0">
              <a:buNone/>
              <a:defRPr sz="900" b="1"/>
            </a:lvl4pPr>
            <a:lvl5pPr marL="1069759" indent="0">
              <a:buNone/>
              <a:defRPr sz="900" b="1"/>
            </a:lvl5pPr>
            <a:lvl6pPr marL="1337199" indent="0">
              <a:buNone/>
              <a:defRPr sz="900" b="1"/>
            </a:lvl6pPr>
            <a:lvl7pPr marL="1604639" indent="0">
              <a:buNone/>
              <a:defRPr sz="900" b="1"/>
            </a:lvl7pPr>
            <a:lvl8pPr marL="1872078" indent="0">
              <a:buNone/>
              <a:defRPr sz="900" b="1"/>
            </a:lvl8pPr>
            <a:lvl9pPr marL="2139518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938654" y="1758527"/>
            <a:ext cx="1686880" cy="319487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8" y="220779"/>
            <a:ext cx="1255553" cy="939593"/>
          </a:xfrm>
          <a:prstGeom prst="rect">
            <a:avLst/>
          </a:prstGeom>
        </p:spPr>
        <p:txBody>
          <a:bodyPr lIns="95857" tIns="47928" rIns="95857" bIns="47928" anchor="b"/>
          <a:lstStyle>
            <a:lvl1pPr algn="l">
              <a:defRPr sz="1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92087" y="220779"/>
            <a:ext cx="2133446" cy="473262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0818" y="1160372"/>
            <a:ext cx="1255553" cy="3793029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800"/>
            </a:lvl1pPr>
            <a:lvl2pPr marL="267440" indent="0">
              <a:buNone/>
              <a:defRPr sz="700"/>
            </a:lvl2pPr>
            <a:lvl3pPr marL="534879" indent="0">
              <a:buNone/>
              <a:defRPr sz="600"/>
            </a:lvl3pPr>
            <a:lvl4pPr marL="802320" indent="0">
              <a:buNone/>
              <a:defRPr sz="500"/>
            </a:lvl4pPr>
            <a:lvl5pPr marL="1069759" indent="0">
              <a:buNone/>
              <a:defRPr sz="500"/>
            </a:lvl5pPr>
            <a:lvl6pPr marL="1337199" indent="0">
              <a:buNone/>
              <a:defRPr sz="500"/>
            </a:lvl6pPr>
            <a:lvl7pPr marL="1604639" indent="0">
              <a:buNone/>
              <a:defRPr sz="500"/>
            </a:lvl7pPr>
            <a:lvl8pPr marL="1872078" indent="0">
              <a:buNone/>
              <a:defRPr sz="500"/>
            </a:lvl8pPr>
            <a:lvl9pPr marL="2139518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8031" y="3881596"/>
            <a:ext cx="2289810" cy="458245"/>
          </a:xfrm>
          <a:prstGeom prst="rect">
            <a:avLst/>
          </a:prstGeom>
        </p:spPr>
        <p:txBody>
          <a:bodyPr lIns="95857" tIns="47928" rIns="95857" bIns="47928" anchor="b"/>
          <a:lstStyle>
            <a:lvl1pPr algn="l">
              <a:defRPr sz="1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48031" y="495469"/>
            <a:ext cx="2289810" cy="3327083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1900"/>
            </a:lvl1pPr>
            <a:lvl2pPr marL="267440" indent="0">
              <a:buNone/>
              <a:defRPr sz="1700"/>
            </a:lvl2pPr>
            <a:lvl3pPr marL="534879" indent="0">
              <a:buNone/>
              <a:defRPr sz="1400"/>
            </a:lvl3pPr>
            <a:lvl4pPr marL="802320" indent="0">
              <a:buNone/>
              <a:defRPr sz="1200"/>
            </a:lvl4pPr>
            <a:lvl5pPr marL="1069759" indent="0">
              <a:buNone/>
              <a:defRPr sz="1200"/>
            </a:lvl5pPr>
            <a:lvl6pPr marL="1337199" indent="0">
              <a:buNone/>
              <a:defRPr sz="1200"/>
            </a:lvl6pPr>
            <a:lvl7pPr marL="1604639" indent="0">
              <a:buNone/>
              <a:defRPr sz="1200"/>
            </a:lvl7pPr>
            <a:lvl8pPr marL="1872078" indent="0">
              <a:buNone/>
              <a:defRPr sz="1200"/>
            </a:lvl8pPr>
            <a:lvl9pPr marL="2139518" indent="0">
              <a:buNone/>
              <a:defRPr sz="1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48031" y="4339841"/>
            <a:ext cx="2289810" cy="650783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800"/>
            </a:lvl1pPr>
            <a:lvl2pPr marL="267440" indent="0">
              <a:buNone/>
              <a:defRPr sz="700"/>
            </a:lvl2pPr>
            <a:lvl3pPr marL="534879" indent="0">
              <a:buNone/>
              <a:defRPr sz="600"/>
            </a:lvl3pPr>
            <a:lvl4pPr marL="802320" indent="0">
              <a:buNone/>
              <a:defRPr sz="500"/>
            </a:lvl4pPr>
            <a:lvl5pPr marL="1069759" indent="0">
              <a:buNone/>
              <a:defRPr sz="500"/>
            </a:lvl5pPr>
            <a:lvl6pPr marL="1337199" indent="0">
              <a:buNone/>
              <a:defRPr sz="500"/>
            </a:lvl6pPr>
            <a:lvl7pPr marL="1604639" indent="0">
              <a:buNone/>
              <a:defRPr sz="500"/>
            </a:lvl7pPr>
            <a:lvl8pPr marL="1872078" indent="0">
              <a:buNone/>
              <a:defRPr sz="500"/>
            </a:lvl8pPr>
            <a:lvl9pPr marL="2139518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34879" rtl="0" eaLnBrk="1" latinLnBrk="0" hangingPunct="1">
        <a:spcBef>
          <a:spcPct val="0"/>
        </a:spcBef>
        <a:buNone/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80" indent="-20058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4590" indent="-16715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859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6040" indent="-13372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479" indent="-133720" algn="l" defTabSz="534879" rtl="0" eaLnBrk="1" latinLnBrk="0" hangingPunct="1">
        <a:spcBef>
          <a:spcPct val="20000"/>
        </a:spcBef>
        <a:buFont typeface="Arial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7091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3835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579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23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744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487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232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75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3719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0463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7207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951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正方形/長方形 15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7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8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9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3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970014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5" y="-10510"/>
            <a:ext cx="3841104" cy="5604232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96A9B3"/>
              </a:clrFrom>
              <a:clrTo>
                <a:srgbClr val="96A9B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369" y="2603987"/>
            <a:ext cx="432816" cy="353569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256671" y="340560"/>
            <a:ext cx="1830399" cy="539749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ja-JP" altLang="en-US" sz="2300" dirty="0" smtClean="0">
                <a:latin typeface="HG創英角ｺﾞｼｯｸUB" pitchFamily="49" charset="-128"/>
                <a:ea typeface="HG創英角ｺﾞｼｯｸUB" pitchFamily="49" charset="-128"/>
              </a:rPr>
              <a:t>車検</a:t>
            </a:r>
            <a:r>
              <a:rPr lang="ja-JP" altLang="en-US" sz="1500" dirty="0" smtClean="0">
                <a:latin typeface="HG創英角ｺﾞｼｯｸUB" pitchFamily="49" charset="-128"/>
                <a:ea typeface="HG創英角ｺﾞｼｯｸUB" pitchFamily="49" charset="-128"/>
              </a:rPr>
              <a:t>の</a:t>
            </a:r>
            <a:r>
              <a:rPr lang="ja-JP" altLang="en-US" sz="2300" dirty="0" smtClean="0">
                <a:latin typeface="HG創英角ｺﾞｼｯｸUB" pitchFamily="49" charset="-128"/>
                <a:ea typeface="HG創英角ｺﾞｼｯｸUB" pitchFamily="49" charset="-128"/>
              </a:rPr>
              <a:t>ご案内</a:t>
            </a:r>
            <a:endParaRPr lang="ja-JP" altLang="en-US" sz="2300" dirty="0"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12221" y="2206663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車検満期日は</a:t>
            </a:r>
            <a:endParaRPr lang="ja-JP" altLang="en-US" sz="16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213027" y="2710317"/>
            <a:ext cx="242374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2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月　　 日</a:t>
            </a:r>
            <a:r>
              <a:rPr lang="ja-JP" altLang="en-US" sz="15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です。</a:t>
            </a:r>
            <a:endParaRPr lang="ja-JP" altLang="en-US" sz="15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310523" y="2652755"/>
            <a:ext cx="869950" cy="509586"/>
          </a:xfrm>
          <a:prstGeom prst="roundRect">
            <a:avLst>
              <a:gd name="adj" fmla="val 82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1719151" y="2652755"/>
            <a:ext cx="869950" cy="509586"/>
          </a:xfrm>
          <a:prstGeom prst="roundRect">
            <a:avLst>
              <a:gd name="adj" fmla="val 82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グループ化 31"/>
          <p:cNvGrpSpPr/>
          <p:nvPr/>
        </p:nvGrpSpPr>
        <p:grpSpPr>
          <a:xfrm>
            <a:off x="309821" y="3346369"/>
            <a:ext cx="3166883" cy="458053"/>
            <a:chOff x="-2381158" y="1238512"/>
            <a:chExt cx="3166883" cy="458053"/>
          </a:xfrm>
        </p:grpSpPr>
        <p:sp>
          <p:nvSpPr>
            <p:cNvPr id="33" name="角丸四角形 32"/>
            <p:cNvSpPr/>
            <p:nvPr/>
          </p:nvSpPr>
          <p:spPr>
            <a:xfrm>
              <a:off x="-2381158" y="1238512"/>
              <a:ext cx="3166883" cy="458053"/>
            </a:xfrm>
            <a:prstGeom prst="roundRect">
              <a:avLst>
                <a:gd name="adj" fmla="val 12675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33"/>
            <p:cNvSpPr>
              <a:spLocks/>
            </p:cNvSpPr>
            <p:nvPr/>
          </p:nvSpPr>
          <p:spPr>
            <a:xfrm>
              <a:off x="-2345717" y="1269538"/>
              <a:ext cx="3096000" cy="396000"/>
            </a:xfrm>
            <a:prstGeom prst="roundRect">
              <a:avLst>
                <a:gd name="adj" fmla="val 12675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dirty="0" smtClean="0">
                  <a:solidFill>
                    <a:schemeClr val="tx1"/>
                  </a:solidFill>
                  <a:latin typeface="HG創英角ｺﾞｼｯｸUB" pitchFamily="49" charset="-128"/>
                  <a:ea typeface="HG創英角ｺﾞｼｯｸUB" pitchFamily="49" charset="-128"/>
                </a:rPr>
                <a:t>車　　種：</a:t>
              </a:r>
              <a:endParaRPr kumimoji="1" lang="ja-JP" altLang="en-US" dirty="0">
                <a:solidFill>
                  <a:schemeClr val="tx1"/>
                </a:solidFill>
                <a:latin typeface="HG創英角ｺﾞｼｯｸUB" pitchFamily="49" charset="-128"/>
                <a:ea typeface="HG創英角ｺﾞｼｯｸUB" pitchFamily="49" charset="-128"/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309821" y="3871874"/>
            <a:ext cx="3166883" cy="458053"/>
            <a:chOff x="-2381158" y="1238512"/>
            <a:chExt cx="3166883" cy="458053"/>
          </a:xfrm>
        </p:grpSpPr>
        <p:sp>
          <p:nvSpPr>
            <p:cNvPr id="36" name="角丸四角形 35"/>
            <p:cNvSpPr/>
            <p:nvPr/>
          </p:nvSpPr>
          <p:spPr>
            <a:xfrm>
              <a:off x="-2381158" y="1238512"/>
              <a:ext cx="3166883" cy="458053"/>
            </a:xfrm>
            <a:prstGeom prst="roundRect">
              <a:avLst>
                <a:gd name="adj" fmla="val 12675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角丸四角形 38"/>
            <p:cNvSpPr>
              <a:spLocks/>
            </p:cNvSpPr>
            <p:nvPr/>
          </p:nvSpPr>
          <p:spPr>
            <a:xfrm>
              <a:off x="-2345717" y="1269538"/>
              <a:ext cx="3096000" cy="396000"/>
            </a:xfrm>
            <a:prstGeom prst="roundRect">
              <a:avLst>
                <a:gd name="adj" fmla="val 12675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dirty="0" smtClean="0">
                  <a:solidFill>
                    <a:schemeClr val="tx1"/>
                  </a:solidFill>
                  <a:latin typeface="HG創英角ｺﾞｼｯｸUB" pitchFamily="49" charset="-128"/>
                  <a:ea typeface="HG創英角ｺﾞｼｯｸUB" pitchFamily="49" charset="-128"/>
                </a:rPr>
                <a:t>登録番号：</a:t>
              </a:r>
              <a:endParaRPr kumimoji="1" lang="ja-JP" altLang="en-US" dirty="0">
                <a:solidFill>
                  <a:schemeClr val="tx1"/>
                </a:solidFill>
                <a:latin typeface="HG創英角ｺﾞｼｯｸUB" pitchFamily="49" charset="-128"/>
                <a:ea typeface="HG創英角ｺﾞｼｯｸUB" pitchFamily="49" charset="-128"/>
              </a:endParaRPr>
            </a:p>
          </p:txBody>
        </p:sp>
      </p:grpSp>
      <p:sp>
        <p:nvSpPr>
          <p:cNvPr id="40" name="正方形/長方形 39"/>
          <p:cNvSpPr/>
          <p:nvPr/>
        </p:nvSpPr>
        <p:spPr>
          <a:xfrm>
            <a:off x="309820" y="4360407"/>
            <a:ext cx="3166883" cy="17463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/>
          <a:p>
            <a:pPr algn="ctr"/>
            <a:r>
              <a:rPr lang="ja-JP" altLang="en-US" sz="900" dirty="0" smtClean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車検証・納税証明書・自賠責保険証をご用意ください。</a:t>
            </a:r>
            <a:endParaRPr lang="ja-JP" altLang="en-US" sz="900" dirty="0">
              <a:solidFill>
                <a:schemeClr val="bg1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26214" y="4745890"/>
            <a:ext cx="1252559" cy="464344"/>
            <a:chOff x="-1271609" y="4248447"/>
            <a:chExt cx="1252559" cy="464344"/>
          </a:xfrm>
        </p:grpSpPr>
        <p:sp>
          <p:nvSpPr>
            <p:cNvPr id="47" name="角丸四角形 46"/>
            <p:cNvSpPr/>
            <p:nvPr/>
          </p:nvSpPr>
          <p:spPr>
            <a:xfrm>
              <a:off x="-1271609" y="4248447"/>
              <a:ext cx="1093005" cy="464344"/>
            </a:xfrm>
            <a:prstGeom prst="roundRect">
              <a:avLst>
                <a:gd name="adj" fmla="val 10513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二等辺三角形 47"/>
            <p:cNvSpPr/>
            <p:nvPr/>
          </p:nvSpPr>
          <p:spPr>
            <a:xfrm rot="5400000">
              <a:off x="-198863" y="4373462"/>
              <a:ext cx="145312" cy="214314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正方形/長方形 48"/>
          <p:cNvSpPr/>
          <p:nvPr/>
        </p:nvSpPr>
        <p:spPr>
          <a:xfrm>
            <a:off x="330501" y="4824377"/>
            <a:ext cx="1086331" cy="30777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ja-JP" altLang="en-US" sz="9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お気軽に</a:t>
            </a:r>
          </a:p>
          <a:p>
            <a:pPr algn="ctr">
              <a:lnSpc>
                <a:spcPts val="1200"/>
              </a:lnSpc>
            </a:pPr>
            <a:r>
              <a:rPr lang="ja-JP" altLang="en-US" sz="9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ご相談ください！</a:t>
            </a:r>
            <a:endParaRPr lang="ja-JP" altLang="en-US" sz="9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638367" y="4736431"/>
            <a:ext cx="1904452" cy="5357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ts val="1400"/>
              </a:lnSpc>
            </a:pPr>
            <a:r>
              <a:rPr lang="ja-JP" altLang="en-US" sz="9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アスクル自動車</a:t>
            </a:r>
            <a:endParaRPr lang="en-US" altLang="ja-JP" sz="900" dirty="0" smtClean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  <a:p>
            <a:pPr>
              <a:lnSpc>
                <a:spcPts val="1100"/>
              </a:lnSpc>
            </a:pPr>
            <a:r>
              <a:rPr lang="en-US" altLang="ja-JP" sz="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  <a:cs typeface="Arial" pitchFamily="34" charset="0"/>
              </a:rPr>
              <a:t>〒135-0061 </a:t>
            </a:r>
            <a:r>
              <a:rPr lang="ja-JP" altLang="en-US" sz="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  <a:cs typeface="Arial" pitchFamily="34" charset="0"/>
              </a:rPr>
              <a:t>東京都江東区豊洲</a:t>
            </a:r>
            <a:r>
              <a:rPr lang="en-US" altLang="ja-JP" sz="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  <a:cs typeface="Arial" pitchFamily="34" charset="0"/>
              </a:rPr>
              <a:t>3-2-3</a:t>
            </a:r>
          </a:p>
          <a:p>
            <a:pPr>
              <a:lnSpc>
                <a:spcPts val="1300"/>
              </a:lnSpc>
            </a:pPr>
            <a:r>
              <a:rPr lang="en-US" altLang="ja-JP" sz="85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  <a:cs typeface="Arial" pitchFamily="34" charset="0"/>
              </a:rPr>
              <a:t>TEL 03-1234-1111FAX 03-1234-1112</a:t>
            </a:r>
            <a:endParaRPr lang="ja-JP" altLang="en-US" sz="85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145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Virgo</dc:creator>
  <cp:lastModifiedBy>長岡昌利(d568571)</cp:lastModifiedBy>
  <cp:revision>26</cp:revision>
  <cp:lastPrinted>2013-09-17T02:22:11Z</cp:lastPrinted>
  <dcterms:created xsi:type="dcterms:W3CDTF">2013-09-13T07:17:25Z</dcterms:created>
  <dcterms:modified xsi:type="dcterms:W3CDTF">2014-03-05T04:15:05Z</dcterms:modified>
</cp:coreProperties>
</file>