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5545138" cy="3816350"/>
  <p:notesSz cx="9144000" cy="6858000"/>
  <p:defaultTextStyle>
    <a:defPPr>
      <a:defRPr lang="ja-JP"/>
    </a:defPPr>
    <a:lvl1pPr marL="0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1pPr>
    <a:lvl2pPr marL="267440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2pPr>
    <a:lvl3pPr marL="534879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3pPr>
    <a:lvl4pPr marL="802320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4pPr>
    <a:lvl5pPr marL="1069759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5pPr>
    <a:lvl6pPr marL="1337199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6pPr>
    <a:lvl7pPr marL="1604639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7pPr>
    <a:lvl8pPr marL="1872078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8pPr>
    <a:lvl9pPr marL="2139518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EB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 showGuides="1">
      <p:cViewPr>
        <p:scale>
          <a:sx n="130" d="100"/>
          <a:sy n="130" d="100"/>
        </p:scale>
        <p:origin x="-960" y="-120"/>
      </p:cViewPr>
      <p:guideLst>
        <p:guide orient="horz" pos="1202"/>
        <p:guide pos="174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10" cy="7201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7258" y="152832"/>
            <a:ext cx="4990624" cy="636058"/>
          </a:xfrm>
          <a:prstGeom prst="rect">
            <a:avLst/>
          </a:prstGeom>
        </p:spPr>
        <p:txBody>
          <a:bodyPr lIns="95857" tIns="47928" rIns="95857" bIns="47928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77258" y="890482"/>
            <a:ext cx="4990624" cy="2518615"/>
          </a:xfrm>
          <a:prstGeom prst="rect">
            <a:avLst/>
          </a:prstGeom>
        </p:spPr>
        <p:txBody>
          <a:bodyPr vert="eaVert" lIns="95857" tIns="47928" rIns="95857" bIns="47928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020226" y="152831"/>
            <a:ext cx="1247655" cy="3256266"/>
          </a:xfrm>
          <a:prstGeom prst="rect">
            <a:avLst/>
          </a:prstGeom>
        </p:spPr>
        <p:txBody>
          <a:bodyPr vert="eaVert" lIns="95857" tIns="47928" rIns="95857" bIns="47928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77258" y="152831"/>
            <a:ext cx="3650549" cy="3256266"/>
          </a:xfrm>
          <a:prstGeom prst="rect">
            <a:avLst/>
          </a:prstGeom>
        </p:spPr>
        <p:txBody>
          <a:bodyPr vert="eaVert" lIns="95857" tIns="47928" rIns="95857" bIns="47928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7258" y="152832"/>
            <a:ext cx="4990624" cy="636058"/>
          </a:xfrm>
          <a:prstGeom prst="rect">
            <a:avLst/>
          </a:prstGeom>
        </p:spPr>
        <p:txBody>
          <a:bodyPr lIns="95857" tIns="47928" rIns="95857" bIns="47928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77258" y="890482"/>
            <a:ext cx="4990624" cy="2518615"/>
          </a:xfrm>
          <a:prstGeom prst="rect">
            <a:avLst/>
          </a:prstGeom>
        </p:spPr>
        <p:txBody>
          <a:bodyPr lIns="95857" tIns="47928" rIns="95857" bIns="47928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38028" y="2452359"/>
            <a:ext cx="4713368" cy="757969"/>
          </a:xfrm>
          <a:prstGeom prst="rect">
            <a:avLst/>
          </a:prstGeom>
        </p:spPr>
        <p:txBody>
          <a:bodyPr lIns="95857" tIns="47928" rIns="95857" bIns="47928" anchor="t"/>
          <a:lstStyle>
            <a:lvl1pPr algn="l">
              <a:defRPr sz="23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38028" y="1617533"/>
            <a:ext cx="4713368" cy="834826"/>
          </a:xfrm>
          <a:prstGeom prst="rect">
            <a:avLst/>
          </a:prstGeom>
        </p:spPr>
        <p:txBody>
          <a:bodyPr lIns="95857" tIns="47928" rIns="95857" bIns="47928" anchor="b"/>
          <a:lstStyle>
            <a:lvl1pPr marL="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1pPr>
            <a:lvl2pPr marL="267440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34879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80232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4pPr>
            <a:lvl5pPr marL="1069759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5pPr>
            <a:lvl6pPr marL="1337199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6pPr>
            <a:lvl7pPr marL="1604639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7pPr>
            <a:lvl8pPr marL="1872078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8pPr>
            <a:lvl9pPr marL="2139518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7258" y="152832"/>
            <a:ext cx="4990624" cy="636058"/>
          </a:xfrm>
          <a:prstGeom prst="rect">
            <a:avLst/>
          </a:prstGeom>
        </p:spPr>
        <p:txBody>
          <a:bodyPr lIns="95857" tIns="47928" rIns="95857" bIns="47928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77257" y="890482"/>
            <a:ext cx="2449103" cy="2518615"/>
          </a:xfrm>
          <a:prstGeom prst="rect">
            <a:avLst/>
          </a:prstGeom>
        </p:spPr>
        <p:txBody>
          <a:bodyPr lIns="95857" tIns="47928" rIns="95857" bIns="47928"/>
          <a:lstStyle>
            <a:lvl1pPr>
              <a:defRPr sz="1700"/>
            </a:lvl1pPr>
            <a:lvl2pPr>
              <a:defRPr sz="1400"/>
            </a:lvl2pPr>
            <a:lvl3pPr>
              <a:defRPr sz="12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818781" y="890482"/>
            <a:ext cx="2449103" cy="2518615"/>
          </a:xfrm>
          <a:prstGeom prst="rect">
            <a:avLst/>
          </a:prstGeom>
        </p:spPr>
        <p:txBody>
          <a:bodyPr lIns="95857" tIns="47928" rIns="95857" bIns="47928"/>
          <a:lstStyle>
            <a:lvl1pPr>
              <a:defRPr sz="1700"/>
            </a:lvl1pPr>
            <a:lvl2pPr>
              <a:defRPr sz="1400"/>
            </a:lvl2pPr>
            <a:lvl3pPr>
              <a:defRPr sz="12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7258" y="152832"/>
            <a:ext cx="4990624" cy="636058"/>
          </a:xfrm>
          <a:prstGeom prst="rect">
            <a:avLst/>
          </a:prstGeom>
        </p:spPr>
        <p:txBody>
          <a:bodyPr lIns="95857" tIns="47928" rIns="95857" bIns="47928"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277258" y="854262"/>
            <a:ext cx="2450065" cy="356016"/>
          </a:xfrm>
          <a:prstGeom prst="rect">
            <a:avLst/>
          </a:prstGeom>
        </p:spPr>
        <p:txBody>
          <a:bodyPr lIns="95857" tIns="47928" rIns="95857" bIns="47928" anchor="b"/>
          <a:lstStyle>
            <a:lvl1pPr marL="0" indent="0">
              <a:buNone/>
              <a:defRPr sz="1400" b="1"/>
            </a:lvl1pPr>
            <a:lvl2pPr marL="267440" indent="0">
              <a:buNone/>
              <a:defRPr sz="1200" b="1"/>
            </a:lvl2pPr>
            <a:lvl3pPr marL="534879" indent="0">
              <a:buNone/>
              <a:defRPr sz="1000" b="1"/>
            </a:lvl3pPr>
            <a:lvl4pPr marL="802320" indent="0">
              <a:buNone/>
              <a:defRPr sz="900" b="1"/>
            </a:lvl4pPr>
            <a:lvl5pPr marL="1069759" indent="0">
              <a:buNone/>
              <a:defRPr sz="900" b="1"/>
            </a:lvl5pPr>
            <a:lvl6pPr marL="1337199" indent="0">
              <a:buNone/>
              <a:defRPr sz="900" b="1"/>
            </a:lvl6pPr>
            <a:lvl7pPr marL="1604639" indent="0">
              <a:buNone/>
              <a:defRPr sz="900" b="1"/>
            </a:lvl7pPr>
            <a:lvl8pPr marL="1872078" indent="0">
              <a:buNone/>
              <a:defRPr sz="900" b="1"/>
            </a:lvl8pPr>
            <a:lvl9pPr marL="2139518" indent="0">
              <a:buNone/>
              <a:defRPr sz="9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77258" y="1210277"/>
            <a:ext cx="2450065" cy="2198818"/>
          </a:xfrm>
          <a:prstGeom prst="rect">
            <a:avLst/>
          </a:prstGeom>
        </p:spPr>
        <p:txBody>
          <a:bodyPr lIns="95857" tIns="47928" rIns="95857" bIns="47928"/>
          <a:lstStyle>
            <a:lvl1pPr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2816855" y="854262"/>
            <a:ext cx="2451028" cy="356016"/>
          </a:xfrm>
          <a:prstGeom prst="rect">
            <a:avLst/>
          </a:prstGeom>
        </p:spPr>
        <p:txBody>
          <a:bodyPr lIns="95857" tIns="47928" rIns="95857" bIns="47928" anchor="b"/>
          <a:lstStyle>
            <a:lvl1pPr marL="0" indent="0">
              <a:buNone/>
              <a:defRPr sz="1400" b="1"/>
            </a:lvl1pPr>
            <a:lvl2pPr marL="267440" indent="0">
              <a:buNone/>
              <a:defRPr sz="1200" b="1"/>
            </a:lvl2pPr>
            <a:lvl3pPr marL="534879" indent="0">
              <a:buNone/>
              <a:defRPr sz="1000" b="1"/>
            </a:lvl3pPr>
            <a:lvl4pPr marL="802320" indent="0">
              <a:buNone/>
              <a:defRPr sz="900" b="1"/>
            </a:lvl4pPr>
            <a:lvl5pPr marL="1069759" indent="0">
              <a:buNone/>
              <a:defRPr sz="900" b="1"/>
            </a:lvl5pPr>
            <a:lvl6pPr marL="1337199" indent="0">
              <a:buNone/>
              <a:defRPr sz="900" b="1"/>
            </a:lvl6pPr>
            <a:lvl7pPr marL="1604639" indent="0">
              <a:buNone/>
              <a:defRPr sz="900" b="1"/>
            </a:lvl7pPr>
            <a:lvl8pPr marL="1872078" indent="0">
              <a:buNone/>
              <a:defRPr sz="900" b="1"/>
            </a:lvl8pPr>
            <a:lvl9pPr marL="2139518" indent="0">
              <a:buNone/>
              <a:defRPr sz="9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2816855" y="1210277"/>
            <a:ext cx="2451028" cy="2198818"/>
          </a:xfrm>
          <a:prstGeom prst="rect">
            <a:avLst/>
          </a:prstGeom>
        </p:spPr>
        <p:txBody>
          <a:bodyPr lIns="95857" tIns="47928" rIns="95857" bIns="47928"/>
          <a:lstStyle>
            <a:lvl1pPr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7258" y="152832"/>
            <a:ext cx="4990624" cy="636058"/>
          </a:xfrm>
          <a:prstGeom prst="rect">
            <a:avLst/>
          </a:prstGeom>
        </p:spPr>
        <p:txBody>
          <a:bodyPr lIns="95857" tIns="47928" rIns="95857" bIns="47928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7258" y="151948"/>
            <a:ext cx="1824312" cy="646659"/>
          </a:xfrm>
          <a:prstGeom prst="rect">
            <a:avLst/>
          </a:prstGeom>
        </p:spPr>
        <p:txBody>
          <a:bodyPr lIns="95857" tIns="47928" rIns="95857" bIns="47928" anchor="b"/>
          <a:lstStyle>
            <a:lvl1pPr algn="l">
              <a:defRPr sz="12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167995" y="151948"/>
            <a:ext cx="3099887" cy="3257149"/>
          </a:xfrm>
          <a:prstGeom prst="rect">
            <a:avLst/>
          </a:prstGeom>
        </p:spPr>
        <p:txBody>
          <a:bodyPr lIns="95857" tIns="47928" rIns="95857" bIns="47928"/>
          <a:lstStyle>
            <a:lvl1pPr>
              <a:defRPr sz="1900"/>
            </a:lvl1pPr>
            <a:lvl2pPr>
              <a:defRPr sz="17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77258" y="798607"/>
            <a:ext cx="1824312" cy="2610490"/>
          </a:xfrm>
          <a:prstGeom prst="rect">
            <a:avLst/>
          </a:prstGeom>
        </p:spPr>
        <p:txBody>
          <a:bodyPr lIns="95857" tIns="47928" rIns="95857" bIns="47928"/>
          <a:lstStyle>
            <a:lvl1pPr marL="0" indent="0">
              <a:buNone/>
              <a:defRPr sz="800"/>
            </a:lvl1pPr>
            <a:lvl2pPr marL="267440" indent="0">
              <a:buNone/>
              <a:defRPr sz="700"/>
            </a:lvl2pPr>
            <a:lvl3pPr marL="534879" indent="0">
              <a:buNone/>
              <a:defRPr sz="600"/>
            </a:lvl3pPr>
            <a:lvl4pPr marL="802320" indent="0">
              <a:buNone/>
              <a:defRPr sz="500"/>
            </a:lvl4pPr>
            <a:lvl5pPr marL="1069759" indent="0">
              <a:buNone/>
              <a:defRPr sz="500"/>
            </a:lvl5pPr>
            <a:lvl6pPr marL="1337199" indent="0">
              <a:buNone/>
              <a:defRPr sz="500"/>
            </a:lvl6pPr>
            <a:lvl7pPr marL="1604639" indent="0">
              <a:buNone/>
              <a:defRPr sz="500"/>
            </a:lvl7pPr>
            <a:lvl8pPr marL="1872078" indent="0">
              <a:buNone/>
              <a:defRPr sz="500"/>
            </a:lvl8pPr>
            <a:lvl9pPr marL="2139518" indent="0">
              <a:buNone/>
              <a:defRPr sz="5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86885" y="2671445"/>
            <a:ext cx="3327083" cy="315380"/>
          </a:xfrm>
          <a:prstGeom prst="rect">
            <a:avLst/>
          </a:prstGeom>
        </p:spPr>
        <p:txBody>
          <a:bodyPr lIns="95857" tIns="47928" rIns="95857" bIns="47928" anchor="b"/>
          <a:lstStyle>
            <a:lvl1pPr algn="l">
              <a:defRPr sz="12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086885" y="340998"/>
            <a:ext cx="3327083" cy="2289810"/>
          </a:xfrm>
          <a:prstGeom prst="rect">
            <a:avLst/>
          </a:prstGeom>
        </p:spPr>
        <p:txBody>
          <a:bodyPr lIns="95857" tIns="47928" rIns="95857" bIns="47928"/>
          <a:lstStyle>
            <a:lvl1pPr marL="0" indent="0">
              <a:buNone/>
              <a:defRPr sz="1900"/>
            </a:lvl1pPr>
            <a:lvl2pPr marL="267440" indent="0">
              <a:buNone/>
              <a:defRPr sz="1700"/>
            </a:lvl2pPr>
            <a:lvl3pPr marL="534879" indent="0">
              <a:buNone/>
              <a:defRPr sz="1400"/>
            </a:lvl3pPr>
            <a:lvl4pPr marL="802320" indent="0">
              <a:buNone/>
              <a:defRPr sz="1200"/>
            </a:lvl4pPr>
            <a:lvl5pPr marL="1069759" indent="0">
              <a:buNone/>
              <a:defRPr sz="1200"/>
            </a:lvl5pPr>
            <a:lvl6pPr marL="1337199" indent="0">
              <a:buNone/>
              <a:defRPr sz="1200"/>
            </a:lvl6pPr>
            <a:lvl7pPr marL="1604639" indent="0">
              <a:buNone/>
              <a:defRPr sz="1200"/>
            </a:lvl7pPr>
            <a:lvl8pPr marL="1872078" indent="0">
              <a:buNone/>
              <a:defRPr sz="1200"/>
            </a:lvl8pPr>
            <a:lvl9pPr marL="2139518" indent="0">
              <a:buNone/>
              <a:defRPr sz="12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086885" y="2986824"/>
            <a:ext cx="3327083" cy="447891"/>
          </a:xfrm>
          <a:prstGeom prst="rect">
            <a:avLst/>
          </a:prstGeom>
        </p:spPr>
        <p:txBody>
          <a:bodyPr lIns="95857" tIns="47928" rIns="95857" bIns="47928"/>
          <a:lstStyle>
            <a:lvl1pPr marL="0" indent="0">
              <a:buNone/>
              <a:defRPr sz="800"/>
            </a:lvl1pPr>
            <a:lvl2pPr marL="267440" indent="0">
              <a:buNone/>
              <a:defRPr sz="700"/>
            </a:lvl2pPr>
            <a:lvl3pPr marL="534879" indent="0">
              <a:buNone/>
              <a:defRPr sz="600"/>
            </a:lvl3pPr>
            <a:lvl4pPr marL="802320" indent="0">
              <a:buNone/>
              <a:defRPr sz="500"/>
            </a:lvl4pPr>
            <a:lvl5pPr marL="1069759" indent="0">
              <a:buNone/>
              <a:defRPr sz="500"/>
            </a:lvl5pPr>
            <a:lvl6pPr marL="1337199" indent="0">
              <a:buNone/>
              <a:defRPr sz="500"/>
            </a:lvl6pPr>
            <a:lvl7pPr marL="1604639" indent="0">
              <a:buNone/>
              <a:defRPr sz="500"/>
            </a:lvl7pPr>
            <a:lvl8pPr marL="1872078" indent="0">
              <a:buNone/>
              <a:defRPr sz="500"/>
            </a:lvl8pPr>
            <a:lvl9pPr marL="2139518" indent="0">
              <a:buNone/>
              <a:defRPr sz="5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27725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pPr/>
              <a:t>2014/3/5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1894591" y="3537192"/>
            <a:ext cx="1755961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3974018" y="3537192"/>
            <a:ext cx="1293866" cy="203186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34879" rtl="0" eaLnBrk="1" latinLnBrk="0" hangingPunct="1">
        <a:spcBef>
          <a:spcPct val="0"/>
        </a:spcBef>
        <a:buNone/>
        <a:defRPr kumimoji="1"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00580" indent="-20058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34590" indent="-167150" algn="l" defTabSz="534879" rtl="0" eaLnBrk="1" latinLnBrk="0" hangingPunct="1">
        <a:spcBef>
          <a:spcPct val="20000"/>
        </a:spcBef>
        <a:buFont typeface="Arial" pitchFamily="34" charset="0"/>
        <a:buChar char="–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668599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36040" indent="-133720" algn="l" defTabSz="534879" rtl="0" eaLnBrk="1" latinLnBrk="0" hangingPunct="1">
        <a:spcBef>
          <a:spcPct val="20000"/>
        </a:spcBef>
        <a:buFont typeface="Arial" pitchFamily="34" charset="0"/>
        <a:buChar char="–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203479" indent="-133720" algn="l" defTabSz="534879" rtl="0" eaLnBrk="1" latinLnBrk="0" hangingPunct="1">
        <a:spcBef>
          <a:spcPct val="20000"/>
        </a:spcBef>
        <a:buFont typeface="Arial" pitchFamily="34" charset="0"/>
        <a:buChar char="»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1470919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738358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2005798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273239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7440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34879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802320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69759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37199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604639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72078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9518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DEEBF7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0" y="0"/>
            <a:ext cx="5543550" cy="3816350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5" name="正方形/長方形 4"/>
          <p:cNvSpPr>
            <a:spLocks noChangeArrowheads="1"/>
          </p:cNvSpPr>
          <p:nvPr/>
        </p:nvSpPr>
        <p:spPr bwMode="auto">
          <a:xfrm>
            <a:off x="107950" y="107950"/>
            <a:ext cx="5326063" cy="3598863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6" name="正方形/長方形 5"/>
          <p:cNvSpPr>
            <a:spLocks noChangeArrowheads="1"/>
          </p:cNvSpPr>
          <p:nvPr/>
        </p:nvSpPr>
        <p:spPr bwMode="auto">
          <a:xfrm>
            <a:off x="179388" y="179388"/>
            <a:ext cx="5181600" cy="3455987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7" name="PubRRectCallout"/>
          <p:cNvSpPr>
            <a:spLocks noEditPoints="1" noChangeArrowheads="1"/>
          </p:cNvSpPr>
          <p:nvPr/>
        </p:nvSpPr>
        <p:spPr bwMode="auto">
          <a:xfrm>
            <a:off x="1204913" y="847725"/>
            <a:ext cx="3136900" cy="785813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14398 h 21600"/>
              <a:gd name="T4" fmla="*/ 1249664 w 21600"/>
              <a:gd name="T5" fmla="*/ 786177 h 21600"/>
              <a:gd name="T6" fmla="*/ 1568069 w 21600"/>
              <a:gd name="T7" fmla="*/ 628832 h 21600"/>
              <a:gd name="T8" fmla="*/ 3136138 w 21600"/>
              <a:gd name="T9" fmla="*/ 31439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35921" dir="2700000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r>
              <a:rPr lang="en-US" altLang="ja-JP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500">
              <a:solidFill>
                <a:srgbClr val="00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8" name="PubRRectCallout"/>
          <p:cNvSpPr>
            <a:spLocks noEditPoints="1" noChangeArrowheads="1"/>
          </p:cNvSpPr>
          <p:nvPr/>
        </p:nvSpPr>
        <p:spPr bwMode="auto">
          <a:xfrm>
            <a:off x="1204913" y="1770063"/>
            <a:ext cx="3135312" cy="763587"/>
          </a:xfrm>
          <a:custGeom>
            <a:avLst/>
            <a:gdLst>
              <a:gd name="T0" fmla="*/ 1567666 w 21600"/>
              <a:gd name="T1" fmla="*/ 0 h 21600"/>
              <a:gd name="T2" fmla="*/ 0 w 21600"/>
              <a:gd name="T3" fmla="*/ 305051 h 21600"/>
              <a:gd name="T4" fmla="*/ 1249342 w 21600"/>
              <a:gd name="T5" fmla="*/ 762803 h 21600"/>
              <a:gd name="T6" fmla="*/ 1567666 w 21600"/>
              <a:gd name="T7" fmla="*/ 610137 h 21600"/>
              <a:gd name="T8" fmla="*/ 3135331 w 21600"/>
              <a:gd name="T9" fmla="*/ 305051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35921" dir="2700000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5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9" name="PubRRectCallout"/>
          <p:cNvSpPr>
            <a:spLocks noEditPoints="1" noChangeArrowheads="1"/>
          </p:cNvSpPr>
          <p:nvPr/>
        </p:nvSpPr>
        <p:spPr bwMode="auto">
          <a:xfrm>
            <a:off x="1204913" y="2673350"/>
            <a:ext cx="3136900" cy="854075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52724 h 21600"/>
              <a:gd name="T4" fmla="*/ 1249664 w 21600"/>
              <a:gd name="T5" fmla="*/ 882015 h 21600"/>
              <a:gd name="T6" fmla="*/ 1568069 w 21600"/>
              <a:gd name="T7" fmla="*/ 705490 h 21600"/>
              <a:gd name="T8" fmla="*/ 3136138 w 21600"/>
              <a:gd name="T9" fmla="*/ 35272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35921" dir="2700000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5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600075" y="247650"/>
            <a:ext cx="4346575" cy="485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/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Line 12"/>
          <p:cNvSpPr>
            <a:spLocks noChangeShapeType="1"/>
          </p:cNvSpPr>
          <p:nvPr/>
        </p:nvSpPr>
        <p:spPr bwMode="auto">
          <a:xfrm>
            <a:off x="0" y="1660525"/>
            <a:ext cx="5541963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2" name="Line 13"/>
          <p:cNvSpPr>
            <a:spLocks noChangeShapeType="1"/>
          </p:cNvSpPr>
          <p:nvPr/>
        </p:nvSpPr>
        <p:spPr bwMode="auto">
          <a:xfrm>
            <a:off x="107950" y="2587625"/>
            <a:ext cx="5326063" cy="0"/>
          </a:xfrm>
          <a:prstGeom prst="line">
            <a:avLst/>
          </a:prstGeom>
          <a:noFill/>
          <a:ln w="19050">
            <a:solidFill>
              <a:srgbClr val="FF000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3" name="Line 14"/>
          <p:cNvSpPr>
            <a:spLocks noChangeShapeType="1"/>
          </p:cNvSpPr>
          <p:nvPr/>
        </p:nvSpPr>
        <p:spPr bwMode="auto">
          <a:xfrm>
            <a:off x="179388" y="3562350"/>
            <a:ext cx="5181600" cy="0"/>
          </a:xfrm>
          <a:prstGeom prst="line">
            <a:avLst/>
          </a:prstGeom>
          <a:noFill/>
          <a:ln w="19050">
            <a:solidFill>
              <a:srgbClr val="0070C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826372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3" y="0"/>
            <a:ext cx="5544312" cy="3822014"/>
          </a:xfrm>
          <a:prstGeom prst="rect">
            <a:avLst/>
          </a:prstGeom>
        </p:spPr>
      </p:pic>
      <p:sp>
        <p:nvSpPr>
          <p:cNvPr id="12" name="正方形/長方形 11"/>
          <p:cNvSpPr/>
          <p:nvPr/>
        </p:nvSpPr>
        <p:spPr>
          <a:xfrm>
            <a:off x="2366679" y="986578"/>
            <a:ext cx="2811679" cy="192403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/>
          <p:cNvSpPr/>
          <p:nvPr/>
        </p:nvSpPr>
        <p:spPr>
          <a:xfrm>
            <a:off x="2553140" y="1101258"/>
            <a:ext cx="2403668" cy="1714512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just">
              <a:lnSpc>
                <a:spcPts val="2200"/>
              </a:lnSpc>
            </a:pPr>
            <a:r>
              <a:rPr lang="ja-JP" altLang="en-US" sz="1050" dirty="0" smtClean="0">
                <a:latin typeface="ＭＳ ゴシック" pitchFamily="49" charset="-128"/>
                <a:ea typeface="ＭＳ ゴシック" pitchFamily="49" charset="-128"/>
              </a:rPr>
              <a:t>その後、歯の調子はいかがでしょうか？</a:t>
            </a:r>
          </a:p>
          <a:p>
            <a:pPr algn="just">
              <a:lnSpc>
                <a:spcPts val="2200"/>
              </a:lnSpc>
            </a:pPr>
            <a:r>
              <a:rPr lang="ja-JP" altLang="en-US" sz="1050" dirty="0" smtClean="0">
                <a:latin typeface="ＭＳ ゴシック" pitchFamily="49" charset="-128"/>
                <a:ea typeface="ＭＳ ゴシック" pitchFamily="49" charset="-128"/>
              </a:rPr>
              <a:t>前回の治療を終えてから半年が経過</a:t>
            </a:r>
            <a:r>
              <a:rPr lang="en-US" altLang="ja-JP" sz="1050" dirty="0" smtClean="0">
                <a:latin typeface="ＭＳ ゴシック" pitchFamily="49" charset="-128"/>
                <a:ea typeface="ＭＳ ゴシック" pitchFamily="49" charset="-128"/>
              </a:rPr>
              <a:t/>
            </a:r>
            <a:br>
              <a:rPr lang="en-US" altLang="ja-JP" sz="1050" dirty="0" smtClean="0">
                <a:latin typeface="ＭＳ ゴシック" pitchFamily="49" charset="-128"/>
                <a:ea typeface="ＭＳ ゴシック" pitchFamily="49" charset="-128"/>
              </a:rPr>
            </a:br>
            <a:r>
              <a:rPr lang="ja-JP" altLang="en-US" sz="1050" spc="-90" dirty="0" smtClean="0">
                <a:latin typeface="ＭＳ ゴシック" pitchFamily="49" charset="-128"/>
                <a:ea typeface="ＭＳ ゴシック" pitchFamily="49" charset="-128"/>
              </a:rPr>
              <a:t>いたしました。歯の健康管理のためにも、</a:t>
            </a:r>
            <a:r>
              <a:rPr lang="ja-JP" altLang="en-US" sz="1050" dirty="0" smtClean="0">
                <a:latin typeface="ＭＳ ゴシック" pitchFamily="49" charset="-128"/>
                <a:ea typeface="ＭＳ ゴシック" pitchFamily="49" charset="-128"/>
              </a:rPr>
              <a:t>定期的な健診をお勧めいたします。</a:t>
            </a:r>
          </a:p>
          <a:p>
            <a:pPr algn="just">
              <a:lnSpc>
                <a:spcPts val="2200"/>
              </a:lnSpc>
            </a:pPr>
            <a:r>
              <a:rPr lang="ja-JP" altLang="en-US" sz="1050" dirty="0" smtClean="0">
                <a:latin typeface="ＭＳ ゴシック" pitchFamily="49" charset="-128"/>
                <a:ea typeface="ＭＳ ゴシック" pitchFamily="49" charset="-128"/>
              </a:rPr>
              <a:t>ご予約は随時受け付けておりますので</a:t>
            </a:r>
            <a:r>
              <a:rPr lang="en-US" altLang="ja-JP" sz="1050" dirty="0" smtClean="0">
                <a:latin typeface="ＭＳ ゴシック" pitchFamily="49" charset="-128"/>
                <a:ea typeface="ＭＳ ゴシック" pitchFamily="49" charset="-128"/>
              </a:rPr>
              <a:t/>
            </a:r>
            <a:br>
              <a:rPr lang="en-US" altLang="ja-JP" sz="1050" dirty="0" smtClean="0">
                <a:latin typeface="ＭＳ ゴシック" pitchFamily="49" charset="-128"/>
                <a:ea typeface="ＭＳ ゴシック" pitchFamily="49" charset="-128"/>
              </a:rPr>
            </a:br>
            <a:r>
              <a:rPr lang="ja-JP" altLang="en-US" sz="1050" dirty="0" smtClean="0">
                <a:latin typeface="ＭＳ ゴシック" pitchFamily="49" charset="-128"/>
                <a:ea typeface="ＭＳ ゴシック" pitchFamily="49" charset="-128"/>
              </a:rPr>
              <a:t>お気軽にお電話ください。</a:t>
            </a:r>
            <a:endParaRPr lang="ja-JP" altLang="en-US" sz="1050" dirty="0">
              <a:latin typeface="ＭＳ ゴシック" pitchFamily="49" charset="-128"/>
              <a:ea typeface="ＭＳ ゴシック" pitchFamily="49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361663" y="3199614"/>
            <a:ext cx="1461939" cy="292388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1900" dirty="0" smtClean="0">
                <a:latin typeface="HG創英角ｺﾞｼｯｸUB" pitchFamily="49" charset="-128"/>
                <a:ea typeface="HG創英角ｺﾞｼｯｸUB" pitchFamily="49" charset="-128"/>
              </a:rPr>
              <a:t>アスクル歯科</a:t>
            </a:r>
            <a:endParaRPr lang="ja-JP" altLang="en-US" sz="1900" dirty="0">
              <a:latin typeface="HG創英角ｺﾞｼｯｸUB" pitchFamily="49" charset="-128"/>
              <a:ea typeface="HG創英角ｺﾞｼｯｸUB" pitchFamily="49" charset="-128"/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2335108" y="395219"/>
            <a:ext cx="2885405" cy="384721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2500" dirty="0" smtClean="0">
                <a:ln w="12700">
                  <a:solidFill>
                    <a:srgbClr val="0070C0"/>
                  </a:solidFill>
                </a:ln>
                <a:solidFill>
                  <a:schemeClr val="bg1"/>
                </a:solidFill>
                <a:latin typeface="HG創英角ﾎﾟｯﾌﾟ体" panose="040B0A09000000000000" pitchFamily="49" charset="-128"/>
                <a:ea typeface="HG創英角ﾎﾟｯﾌﾟ体" panose="040B0A09000000000000" pitchFamily="49" charset="-128"/>
              </a:rPr>
              <a:t>定期健診のお知らせ</a:t>
            </a:r>
            <a:endParaRPr lang="ja-JP" altLang="en-US" sz="2500" dirty="0">
              <a:ln w="12700">
                <a:solidFill>
                  <a:srgbClr val="0070C0"/>
                </a:solidFill>
              </a:ln>
              <a:solidFill>
                <a:schemeClr val="bg1"/>
              </a:solidFill>
              <a:latin typeface="HG創英角ﾎﾟｯﾌﾟ体" panose="040B0A09000000000000" pitchFamily="49" charset="-128"/>
              <a:ea typeface="HG創英角ﾎﾟｯﾌﾟ体" panose="040B0A09000000000000" pitchFamily="49" charset="-128"/>
            </a:endParaRPr>
          </a:p>
        </p:txBody>
      </p:sp>
      <p:grpSp>
        <p:nvGrpSpPr>
          <p:cNvPr id="16" name="グループ化 15"/>
          <p:cNvGrpSpPr/>
          <p:nvPr/>
        </p:nvGrpSpPr>
        <p:grpSpPr>
          <a:xfrm>
            <a:off x="2417757" y="1040837"/>
            <a:ext cx="2703122" cy="1839381"/>
            <a:chOff x="2318951" y="921762"/>
            <a:chExt cx="2703122" cy="1839381"/>
          </a:xfrm>
        </p:grpSpPr>
        <p:sp>
          <p:nvSpPr>
            <p:cNvPr id="17" name="円/楕円 16"/>
            <p:cNvSpPr>
              <a:spLocks noChangeAspect="1"/>
            </p:cNvSpPr>
            <p:nvPr/>
          </p:nvSpPr>
          <p:spPr>
            <a:xfrm>
              <a:off x="2318951" y="921762"/>
              <a:ext cx="72000" cy="72000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円/楕円 17"/>
            <p:cNvSpPr>
              <a:spLocks noChangeAspect="1"/>
            </p:cNvSpPr>
            <p:nvPr/>
          </p:nvSpPr>
          <p:spPr>
            <a:xfrm>
              <a:off x="4950073" y="921762"/>
              <a:ext cx="72000" cy="72000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18"/>
            <p:cNvSpPr>
              <a:spLocks noChangeAspect="1"/>
            </p:cNvSpPr>
            <p:nvPr/>
          </p:nvSpPr>
          <p:spPr>
            <a:xfrm>
              <a:off x="2318951" y="2689143"/>
              <a:ext cx="72000" cy="72000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>
              <a:spLocks noChangeAspect="1"/>
            </p:cNvSpPr>
            <p:nvPr/>
          </p:nvSpPr>
          <p:spPr>
            <a:xfrm>
              <a:off x="4950073" y="2689143"/>
              <a:ext cx="72000" cy="72000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正方形/長方形 20"/>
          <p:cNvSpPr/>
          <p:nvPr/>
        </p:nvSpPr>
        <p:spPr>
          <a:xfrm>
            <a:off x="2049045" y="3215621"/>
            <a:ext cx="2603277" cy="261995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pPr>
              <a:lnSpc>
                <a:spcPts val="1100"/>
              </a:lnSpc>
            </a:pPr>
            <a:r>
              <a:rPr lang="zh-TW" altLang="en-US" sz="700" dirty="0" smtClean="0">
                <a:latin typeface="HG創英角ｺﾞｼｯｸUB" pitchFamily="49" charset="-128"/>
                <a:ea typeface="HG創英角ｺﾞｼｯｸUB" pitchFamily="49" charset="-128"/>
              </a:rPr>
              <a:t>〒</a:t>
            </a:r>
            <a:r>
              <a:rPr lang="en-US" altLang="zh-TW" sz="700" dirty="0" smtClean="0">
                <a:latin typeface="HG創英角ｺﾞｼｯｸUB" pitchFamily="49" charset="-128"/>
                <a:ea typeface="HG創英角ｺﾞｼｯｸUB" pitchFamily="49" charset="-128"/>
              </a:rPr>
              <a:t>135-0061 </a:t>
            </a:r>
            <a:r>
              <a:rPr lang="zh-TW" altLang="en-US" sz="700" dirty="0" smtClean="0">
                <a:latin typeface="HG創英角ｺﾞｼｯｸUB" pitchFamily="49" charset="-128"/>
                <a:ea typeface="HG創英角ｺﾞｼｯｸUB" pitchFamily="49" charset="-128"/>
              </a:rPr>
              <a:t>東京都江東区豊洲</a:t>
            </a:r>
            <a:r>
              <a:rPr lang="en-US" altLang="zh-TW" sz="700" dirty="0" smtClean="0">
                <a:latin typeface="HG創英角ｺﾞｼｯｸUB" pitchFamily="49" charset="-128"/>
                <a:ea typeface="HG創英角ｺﾞｼｯｸUB" pitchFamily="49" charset="-128"/>
              </a:rPr>
              <a:t>3-2-3</a:t>
            </a:r>
          </a:p>
          <a:p>
            <a:pPr>
              <a:lnSpc>
                <a:spcPts val="1100"/>
              </a:lnSpc>
            </a:pPr>
            <a:r>
              <a:rPr lang="de-DE" altLang="ja-JP" sz="700" dirty="0" smtClean="0">
                <a:latin typeface="HG創英角ｺﾞｼｯｸUB" pitchFamily="49" charset="-128"/>
                <a:ea typeface="HG創英角ｺﾞｼｯｸUB" pitchFamily="49" charset="-128"/>
              </a:rPr>
              <a:t>TEL 03-1234-1111</a:t>
            </a:r>
            <a:r>
              <a:rPr lang="ja-JP" altLang="de-DE" sz="700" dirty="0" smtClean="0">
                <a:latin typeface="HG創英角ｺﾞｼｯｸUB" pitchFamily="49" charset="-128"/>
                <a:ea typeface="HG創英角ｺﾞｼｯｸUB" pitchFamily="49" charset="-128"/>
              </a:rPr>
              <a:t>　</a:t>
            </a:r>
            <a:r>
              <a:rPr lang="de-DE" altLang="ja-JP" sz="700" dirty="0" smtClean="0">
                <a:latin typeface="HG創英角ｺﾞｼｯｸUB" pitchFamily="49" charset="-128"/>
                <a:ea typeface="HG創英角ｺﾞｼｯｸUB" pitchFamily="49" charset="-128"/>
              </a:rPr>
              <a:t>FAX 03-1234-1112</a:t>
            </a:r>
            <a:r>
              <a:rPr lang="ja-JP" altLang="de-DE" sz="700" dirty="0" smtClean="0">
                <a:latin typeface="HG創英角ｺﾞｼｯｸUB" pitchFamily="49" charset="-128"/>
                <a:ea typeface="HG創英角ｺﾞｼｯｸUB" pitchFamily="49" charset="-128"/>
              </a:rPr>
              <a:t>　</a:t>
            </a:r>
            <a:r>
              <a:rPr lang="de-DE" altLang="ja-JP" sz="700" dirty="0" smtClean="0">
                <a:latin typeface="HG創英角ｺﾞｼｯｸUB" pitchFamily="49" charset="-128"/>
                <a:ea typeface="HG創英角ｺﾞｼｯｸUB" pitchFamily="49" charset="-128"/>
              </a:rPr>
              <a:t>http://www.askult.com/</a:t>
            </a:r>
            <a:endParaRPr lang="ja-JP" altLang="en-US" sz="700" dirty="0">
              <a:latin typeface="HG創英角ｺﾞｼｯｸUB" pitchFamily="49" charset="-128"/>
              <a:ea typeface="HG創英角ｺﾞｼｯｸUB" pitchFamily="49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212</TotalTime>
  <Words>142</Words>
  <Application>Microsoft Office PowerPoint</Application>
  <PresentationFormat>ユーザー設定</PresentationFormat>
  <Paragraphs>23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Virgo</dc:creator>
  <cp:lastModifiedBy>長岡昌利(d568571)</cp:lastModifiedBy>
  <cp:revision>29</cp:revision>
  <dcterms:created xsi:type="dcterms:W3CDTF">2013-09-13T07:17:25Z</dcterms:created>
  <dcterms:modified xsi:type="dcterms:W3CDTF">2014-03-05T06:59:21Z</dcterms:modified>
</cp:coreProperties>
</file>

<file path=docProps/thumbnail.jpeg>
</file>