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5545138" cy="3816350"/>
  <p:notesSz cx="9144000" cy="68580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30" d="100"/>
          <a:sy n="130" d="100"/>
        </p:scale>
        <p:origin x="-960" y="-120"/>
      </p:cViewPr>
      <p:guideLst>
        <p:guide orient="horz" pos="1202"/>
        <p:guide pos="17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2832"/>
            <a:ext cx="4990624" cy="636058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77258" y="890482"/>
            <a:ext cx="4990624" cy="2518615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020226" y="152831"/>
            <a:ext cx="1247655" cy="3256266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77258" y="152831"/>
            <a:ext cx="3650549" cy="3256266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2832"/>
            <a:ext cx="4990624" cy="636058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7258" y="890482"/>
            <a:ext cx="4990624" cy="251861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8028" y="2452359"/>
            <a:ext cx="4713368" cy="757969"/>
          </a:xfrm>
          <a:prstGeom prst="rect">
            <a:avLst/>
          </a:prstGeom>
        </p:spPr>
        <p:txBody>
          <a:bodyPr lIns="95857" tIns="47928" rIns="95857" bIns="47928" anchor="t"/>
          <a:lstStyle>
            <a:lvl1pPr algn="l">
              <a:defRPr sz="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38028" y="1617533"/>
            <a:ext cx="4713368" cy="834826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744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487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23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975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371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0463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7207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3951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2832"/>
            <a:ext cx="4990624" cy="636058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77257" y="890482"/>
            <a:ext cx="2449103" cy="251861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18781" y="890482"/>
            <a:ext cx="2449103" cy="251861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2832"/>
            <a:ext cx="4990624" cy="636058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77258" y="854262"/>
            <a:ext cx="2450065" cy="356016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7258" y="1210277"/>
            <a:ext cx="2450065" cy="2198818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816855" y="854262"/>
            <a:ext cx="2451028" cy="356016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816855" y="1210277"/>
            <a:ext cx="2451028" cy="2198818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2832"/>
            <a:ext cx="4990624" cy="636058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258" y="151948"/>
            <a:ext cx="1824312" cy="646659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67995" y="151948"/>
            <a:ext cx="3099887" cy="3257149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77258" y="798607"/>
            <a:ext cx="1824312" cy="2610490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6885" y="2671445"/>
            <a:ext cx="3327083" cy="315380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86885" y="340998"/>
            <a:ext cx="3327083" cy="2289810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1900"/>
            </a:lvl1pPr>
            <a:lvl2pPr marL="267440" indent="0">
              <a:buNone/>
              <a:defRPr sz="1700"/>
            </a:lvl2pPr>
            <a:lvl3pPr marL="534879" indent="0">
              <a:buNone/>
              <a:defRPr sz="1400"/>
            </a:lvl3pPr>
            <a:lvl4pPr marL="802320" indent="0">
              <a:buNone/>
              <a:defRPr sz="1200"/>
            </a:lvl4pPr>
            <a:lvl5pPr marL="1069759" indent="0">
              <a:buNone/>
              <a:defRPr sz="1200"/>
            </a:lvl5pPr>
            <a:lvl6pPr marL="1337199" indent="0">
              <a:buNone/>
              <a:defRPr sz="1200"/>
            </a:lvl6pPr>
            <a:lvl7pPr marL="1604639" indent="0">
              <a:buNone/>
              <a:defRPr sz="1200"/>
            </a:lvl7pPr>
            <a:lvl8pPr marL="1872078" indent="0">
              <a:buNone/>
              <a:defRPr sz="1200"/>
            </a:lvl8pPr>
            <a:lvl9pPr marL="2139518" indent="0">
              <a:buNone/>
              <a:defRPr sz="1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86885" y="2986824"/>
            <a:ext cx="3327083" cy="447891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7725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94591" y="3537192"/>
            <a:ext cx="1755961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974018" y="3537192"/>
            <a:ext cx="1293866" cy="203186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263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" y="0"/>
            <a:ext cx="5544312" cy="3822014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2366679" y="986578"/>
            <a:ext cx="2811679" cy="192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553140" y="1101258"/>
            <a:ext cx="2403668" cy="171451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>
              <a:lnSpc>
                <a:spcPts val="2200"/>
              </a:lnSpc>
            </a:pPr>
            <a:r>
              <a:rPr lang="ja-JP" altLang="en-US" sz="1050" dirty="0" smtClean="0">
                <a:latin typeface="ＭＳ ゴシック" pitchFamily="49" charset="-128"/>
                <a:ea typeface="ＭＳ ゴシック" pitchFamily="49" charset="-128"/>
              </a:rPr>
              <a:t>その後、歯の調子はいかがでしょうか？</a:t>
            </a:r>
          </a:p>
          <a:p>
            <a:pPr algn="just">
              <a:lnSpc>
                <a:spcPts val="2200"/>
              </a:lnSpc>
            </a:pPr>
            <a:r>
              <a:rPr lang="ja-JP" altLang="en-US" sz="1050" dirty="0" smtClean="0">
                <a:latin typeface="ＭＳ ゴシック" pitchFamily="49" charset="-128"/>
                <a:ea typeface="ＭＳ ゴシック" pitchFamily="49" charset="-128"/>
              </a:rPr>
              <a:t>前回の治療を終えてから半年が経過</a:t>
            </a:r>
            <a:r>
              <a:rPr lang="en-US" altLang="ja-JP" sz="1050" dirty="0" smtClean="0">
                <a:latin typeface="ＭＳ ゴシック" pitchFamily="49" charset="-128"/>
                <a:ea typeface="ＭＳ ゴシック" pitchFamily="49" charset="-128"/>
              </a:rPr>
              <a:t/>
            </a:r>
            <a:br>
              <a:rPr lang="en-US" altLang="ja-JP" sz="1050" dirty="0" smtClean="0">
                <a:latin typeface="ＭＳ ゴシック" pitchFamily="49" charset="-128"/>
                <a:ea typeface="ＭＳ ゴシック" pitchFamily="49" charset="-128"/>
              </a:rPr>
            </a:br>
            <a:r>
              <a:rPr lang="ja-JP" altLang="en-US" sz="1050" spc="-90" dirty="0" smtClean="0">
                <a:latin typeface="ＭＳ ゴシック" pitchFamily="49" charset="-128"/>
                <a:ea typeface="ＭＳ ゴシック" pitchFamily="49" charset="-128"/>
              </a:rPr>
              <a:t>いたしました。歯の健康管理のためにも、</a:t>
            </a:r>
            <a:r>
              <a:rPr lang="ja-JP" altLang="en-US" sz="1050" dirty="0" smtClean="0">
                <a:latin typeface="ＭＳ ゴシック" pitchFamily="49" charset="-128"/>
                <a:ea typeface="ＭＳ ゴシック" pitchFamily="49" charset="-128"/>
              </a:rPr>
              <a:t>定期的な健診をお勧めいたします。</a:t>
            </a:r>
          </a:p>
          <a:p>
            <a:pPr algn="just">
              <a:lnSpc>
                <a:spcPts val="2200"/>
              </a:lnSpc>
            </a:pPr>
            <a:r>
              <a:rPr lang="ja-JP" altLang="en-US" sz="1050" dirty="0" smtClean="0">
                <a:latin typeface="ＭＳ ゴシック" pitchFamily="49" charset="-128"/>
                <a:ea typeface="ＭＳ ゴシック" pitchFamily="49" charset="-128"/>
              </a:rPr>
              <a:t>ご予約は随時受け付けておりますので</a:t>
            </a:r>
            <a:r>
              <a:rPr lang="en-US" altLang="ja-JP" sz="1050" dirty="0" smtClean="0">
                <a:latin typeface="ＭＳ ゴシック" pitchFamily="49" charset="-128"/>
                <a:ea typeface="ＭＳ ゴシック" pitchFamily="49" charset="-128"/>
              </a:rPr>
              <a:t/>
            </a:r>
            <a:br>
              <a:rPr lang="en-US" altLang="ja-JP" sz="1050" dirty="0" smtClean="0">
                <a:latin typeface="ＭＳ ゴシック" pitchFamily="49" charset="-128"/>
                <a:ea typeface="ＭＳ ゴシック" pitchFamily="49" charset="-128"/>
              </a:rPr>
            </a:br>
            <a:r>
              <a:rPr lang="ja-JP" altLang="en-US" sz="1050" dirty="0" smtClean="0">
                <a:latin typeface="ＭＳ ゴシック" pitchFamily="49" charset="-128"/>
                <a:ea typeface="ＭＳ ゴシック" pitchFamily="49" charset="-128"/>
              </a:rPr>
              <a:t>お気軽にお電話ください。</a:t>
            </a:r>
            <a:endParaRPr lang="ja-JP" altLang="en-US" sz="1050" dirty="0"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61663" y="3199614"/>
            <a:ext cx="1461939" cy="29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900" dirty="0" smtClean="0">
                <a:latin typeface="HG創英角ｺﾞｼｯｸUB" pitchFamily="49" charset="-128"/>
                <a:ea typeface="HG創英角ｺﾞｼｯｸUB" pitchFamily="49" charset="-128"/>
              </a:rPr>
              <a:t>アスクル歯科</a:t>
            </a:r>
            <a:endParaRPr lang="ja-JP" altLang="en-US" sz="190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335108" y="395219"/>
            <a:ext cx="2885405" cy="3847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500" dirty="0" smtClean="0">
                <a:ln w="12700">
                  <a:solidFill>
                    <a:srgbClr val="0070C0"/>
                  </a:solidFill>
                </a:ln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定期健診のお知らせ</a:t>
            </a:r>
            <a:endParaRPr lang="ja-JP" altLang="en-US" sz="2500" dirty="0">
              <a:ln w="12700">
                <a:solidFill>
                  <a:srgbClr val="0070C0"/>
                </a:solidFill>
              </a:ln>
              <a:solidFill>
                <a:schemeClr val="bg1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417757" y="1040837"/>
            <a:ext cx="2703122" cy="1839381"/>
            <a:chOff x="2318951" y="921762"/>
            <a:chExt cx="2703122" cy="1839381"/>
          </a:xfrm>
        </p:grpSpPr>
        <p:sp>
          <p:nvSpPr>
            <p:cNvPr id="17" name="円/楕円 16"/>
            <p:cNvSpPr>
              <a:spLocks noChangeAspect="1"/>
            </p:cNvSpPr>
            <p:nvPr/>
          </p:nvSpPr>
          <p:spPr>
            <a:xfrm>
              <a:off x="2318951" y="921762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>
              <a:spLocks noChangeAspect="1"/>
            </p:cNvSpPr>
            <p:nvPr/>
          </p:nvSpPr>
          <p:spPr>
            <a:xfrm>
              <a:off x="4950073" y="921762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>
              <a:spLocks noChangeAspect="1"/>
            </p:cNvSpPr>
            <p:nvPr/>
          </p:nvSpPr>
          <p:spPr>
            <a:xfrm>
              <a:off x="2318951" y="2689143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>
              <a:spLocks noChangeAspect="1"/>
            </p:cNvSpPr>
            <p:nvPr/>
          </p:nvSpPr>
          <p:spPr>
            <a:xfrm>
              <a:off x="4950073" y="2689143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2049045" y="3215621"/>
            <a:ext cx="2603277" cy="2619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100"/>
              </a:lnSpc>
            </a:pPr>
            <a:r>
              <a:rPr lang="zh-TW" altLang="en-US" sz="700" dirty="0" smtClean="0">
                <a:latin typeface="HG創英角ｺﾞｼｯｸUB" pitchFamily="49" charset="-128"/>
                <a:ea typeface="HG創英角ｺﾞｼｯｸUB" pitchFamily="49" charset="-128"/>
              </a:rPr>
              <a:t>〒</a:t>
            </a:r>
            <a:r>
              <a:rPr lang="en-US" altLang="zh-TW" sz="700" dirty="0" smtClean="0">
                <a:latin typeface="HG創英角ｺﾞｼｯｸUB" pitchFamily="49" charset="-128"/>
                <a:ea typeface="HG創英角ｺﾞｼｯｸUB" pitchFamily="49" charset="-128"/>
              </a:rPr>
              <a:t>135-0061 </a:t>
            </a:r>
            <a:r>
              <a:rPr lang="zh-TW" altLang="en-US" sz="700" dirty="0" smtClean="0">
                <a:latin typeface="HG創英角ｺﾞｼｯｸUB" pitchFamily="49" charset="-128"/>
                <a:ea typeface="HG創英角ｺﾞｼｯｸUB" pitchFamily="49" charset="-128"/>
              </a:rPr>
              <a:t>東京都江東区豊洲</a:t>
            </a:r>
            <a:r>
              <a:rPr lang="en-US" altLang="zh-TW" sz="700" dirty="0" smtClean="0">
                <a:latin typeface="HG創英角ｺﾞｼｯｸUB" pitchFamily="49" charset="-128"/>
                <a:ea typeface="HG創英角ｺﾞｼｯｸUB" pitchFamily="49" charset="-128"/>
              </a:rPr>
              <a:t>3-2-3</a:t>
            </a:r>
          </a:p>
          <a:p>
            <a:pPr>
              <a:lnSpc>
                <a:spcPts val="1100"/>
              </a:lnSpc>
            </a:pPr>
            <a:r>
              <a:rPr lang="de-DE" altLang="ja-JP" sz="700" dirty="0" smtClean="0">
                <a:latin typeface="HG創英角ｺﾞｼｯｸUB" pitchFamily="49" charset="-128"/>
                <a:ea typeface="HG創英角ｺﾞｼｯｸUB" pitchFamily="49" charset="-128"/>
              </a:rPr>
              <a:t>TEL 03-1234-1111</a:t>
            </a:r>
            <a:r>
              <a:rPr lang="ja-JP" altLang="de-DE" sz="700" dirty="0" smtClean="0">
                <a:latin typeface="HG創英角ｺﾞｼｯｸUB" pitchFamily="49" charset="-128"/>
                <a:ea typeface="HG創英角ｺﾞｼｯｸUB" pitchFamily="49" charset="-128"/>
              </a:rPr>
              <a:t>　</a:t>
            </a:r>
            <a:r>
              <a:rPr lang="de-DE" altLang="ja-JP" sz="700" dirty="0" smtClean="0">
                <a:latin typeface="HG創英角ｺﾞｼｯｸUB" pitchFamily="49" charset="-128"/>
                <a:ea typeface="HG創英角ｺﾞｼｯｸUB" pitchFamily="49" charset="-128"/>
              </a:rPr>
              <a:t>FAX 03-1234-1112</a:t>
            </a:r>
            <a:r>
              <a:rPr lang="ja-JP" altLang="de-DE" sz="700" dirty="0" smtClean="0">
                <a:latin typeface="HG創英角ｺﾞｼｯｸUB" pitchFamily="49" charset="-128"/>
                <a:ea typeface="HG創英角ｺﾞｼｯｸUB" pitchFamily="49" charset="-128"/>
              </a:rPr>
              <a:t>　</a:t>
            </a:r>
            <a:r>
              <a:rPr lang="de-DE" altLang="ja-JP" sz="700" dirty="0" smtClean="0">
                <a:latin typeface="HG創英角ｺﾞｼｯｸUB" pitchFamily="49" charset="-128"/>
                <a:ea typeface="HG創英角ｺﾞｼｯｸUB" pitchFamily="49" charset="-128"/>
              </a:rPr>
              <a:t>http://www.askult.com/</a:t>
            </a:r>
            <a:endParaRPr lang="ja-JP" altLang="en-US" sz="70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Virgo</dc:creator>
  <cp:lastModifiedBy>長岡昌利(d568571)</cp:lastModifiedBy>
  <cp:revision>29</cp:revision>
  <dcterms:created xsi:type="dcterms:W3CDTF">2013-09-13T07:17:25Z</dcterms:created>
  <dcterms:modified xsi:type="dcterms:W3CDTF">2014-03-05T06:59:21Z</dcterms:modified>
</cp:coreProperties>
</file>