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3816350" cy="5545138"/>
  <p:notesSz cx="6858000" cy="9144000"/>
  <p:defaultTextStyle>
    <a:defPPr>
      <a:defRPr lang="ja-JP"/>
    </a:defPPr>
    <a:lvl1pPr marL="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6744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3487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80232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6975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33719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60463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87207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13951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91" d="100"/>
          <a:sy n="91" d="100"/>
        </p:scale>
        <p:origin x="-2286" y="-102"/>
      </p:cViewPr>
      <p:guideLst>
        <p:guide orient="horz" pos="1747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66854" y="222063"/>
            <a:ext cx="858678" cy="4731338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0818" y="222063"/>
            <a:ext cx="2512430" cy="4731338"/>
          </a:xfrm>
          <a:prstGeom prst="rect">
            <a:avLst/>
          </a:prstGeom>
        </p:spPr>
        <p:txBody>
          <a:bodyPr vert="eaVert"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465" y="3563265"/>
            <a:ext cx="3243898" cy="1101326"/>
          </a:xfrm>
          <a:prstGeom prst="rect">
            <a:avLst/>
          </a:prstGeom>
        </p:spPr>
        <p:txBody>
          <a:bodyPr lIns="95857" tIns="47928" rIns="95857" bIns="47928" anchor="t"/>
          <a:lstStyle>
            <a:lvl1pPr algn="l">
              <a:defRPr sz="2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1465" y="2350267"/>
            <a:ext cx="3243898" cy="1212998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744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3487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80232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975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3719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0463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7207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3951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90817" y="1293866"/>
            <a:ext cx="1685555" cy="365953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39979" y="1293866"/>
            <a:ext cx="1685555" cy="3659535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90818" y="1241238"/>
            <a:ext cx="1686217" cy="517289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0818" y="1758527"/>
            <a:ext cx="1686217" cy="319487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938654" y="1241238"/>
            <a:ext cx="1686880" cy="517289"/>
          </a:xfrm>
          <a:prstGeom prst="rect">
            <a:avLst/>
          </a:prstGeom>
        </p:spPr>
        <p:txBody>
          <a:bodyPr lIns="95857" tIns="47928" rIns="95857" bIns="47928" anchor="b"/>
          <a:lstStyle>
            <a:lvl1pPr marL="0" indent="0">
              <a:buNone/>
              <a:defRPr sz="1400" b="1"/>
            </a:lvl1pPr>
            <a:lvl2pPr marL="267440" indent="0">
              <a:buNone/>
              <a:defRPr sz="1200" b="1"/>
            </a:lvl2pPr>
            <a:lvl3pPr marL="534879" indent="0">
              <a:buNone/>
              <a:defRPr sz="1000" b="1"/>
            </a:lvl3pPr>
            <a:lvl4pPr marL="802320" indent="0">
              <a:buNone/>
              <a:defRPr sz="900" b="1"/>
            </a:lvl4pPr>
            <a:lvl5pPr marL="1069759" indent="0">
              <a:buNone/>
              <a:defRPr sz="900" b="1"/>
            </a:lvl5pPr>
            <a:lvl6pPr marL="1337199" indent="0">
              <a:buNone/>
              <a:defRPr sz="900" b="1"/>
            </a:lvl6pPr>
            <a:lvl7pPr marL="1604639" indent="0">
              <a:buNone/>
              <a:defRPr sz="900" b="1"/>
            </a:lvl7pPr>
            <a:lvl8pPr marL="1872078" indent="0">
              <a:buNone/>
              <a:defRPr sz="900" b="1"/>
            </a:lvl8pPr>
            <a:lvl9pPr marL="2139518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938654" y="1758527"/>
            <a:ext cx="1686880" cy="319487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8" y="220779"/>
            <a:ext cx="1255553" cy="939593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92087" y="220779"/>
            <a:ext cx="2133446" cy="4732622"/>
          </a:xfrm>
          <a:prstGeom prst="rect">
            <a:avLst/>
          </a:prstGeom>
        </p:spPr>
        <p:txBody>
          <a:bodyPr lIns="95857" tIns="47928" rIns="95857" bIns="47928"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0818" y="1160372"/>
            <a:ext cx="1255553" cy="3793029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8031" y="3881596"/>
            <a:ext cx="2289810" cy="458245"/>
          </a:xfrm>
          <a:prstGeom prst="rect">
            <a:avLst/>
          </a:prstGeom>
        </p:spPr>
        <p:txBody>
          <a:bodyPr lIns="95857" tIns="47928" rIns="95857" bIns="47928" anchor="b"/>
          <a:lstStyle>
            <a:lvl1pPr algn="l">
              <a:defRPr sz="1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48031" y="495469"/>
            <a:ext cx="2289810" cy="3327083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1900"/>
            </a:lvl1pPr>
            <a:lvl2pPr marL="267440" indent="0">
              <a:buNone/>
              <a:defRPr sz="1700"/>
            </a:lvl2pPr>
            <a:lvl3pPr marL="534879" indent="0">
              <a:buNone/>
              <a:defRPr sz="1400"/>
            </a:lvl3pPr>
            <a:lvl4pPr marL="802320" indent="0">
              <a:buNone/>
              <a:defRPr sz="1200"/>
            </a:lvl4pPr>
            <a:lvl5pPr marL="1069759" indent="0">
              <a:buNone/>
              <a:defRPr sz="1200"/>
            </a:lvl5pPr>
            <a:lvl6pPr marL="1337199" indent="0">
              <a:buNone/>
              <a:defRPr sz="1200"/>
            </a:lvl6pPr>
            <a:lvl7pPr marL="1604639" indent="0">
              <a:buNone/>
              <a:defRPr sz="1200"/>
            </a:lvl7pPr>
            <a:lvl8pPr marL="1872078" indent="0">
              <a:buNone/>
              <a:defRPr sz="1200"/>
            </a:lvl8pPr>
            <a:lvl9pPr marL="2139518" indent="0">
              <a:buNone/>
              <a:defRPr sz="1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48031" y="4339841"/>
            <a:ext cx="2289810" cy="650783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>
              <a:buNone/>
              <a:defRPr sz="800"/>
            </a:lvl1pPr>
            <a:lvl2pPr marL="267440" indent="0">
              <a:buNone/>
              <a:defRPr sz="700"/>
            </a:lvl2pPr>
            <a:lvl3pPr marL="534879" indent="0">
              <a:buNone/>
              <a:defRPr sz="600"/>
            </a:lvl3pPr>
            <a:lvl4pPr marL="802320" indent="0">
              <a:buNone/>
              <a:defRPr sz="500"/>
            </a:lvl4pPr>
            <a:lvl5pPr marL="1069759" indent="0">
              <a:buNone/>
              <a:defRPr sz="500"/>
            </a:lvl5pPr>
            <a:lvl6pPr marL="1337199" indent="0">
              <a:buNone/>
              <a:defRPr sz="500"/>
            </a:lvl6pPr>
            <a:lvl7pPr marL="1604639" indent="0">
              <a:buNone/>
              <a:defRPr sz="500"/>
            </a:lvl7pPr>
            <a:lvl8pPr marL="1872078" indent="0">
              <a:buNone/>
              <a:defRPr sz="500"/>
            </a:lvl8pPr>
            <a:lvl9pPr marL="2139518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4879" rtl="0" eaLnBrk="1" latinLnBrk="0" hangingPunct="1">
        <a:spcBef>
          <a:spcPct val="0"/>
        </a:spcBef>
        <a:buNone/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80" indent="-20058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4590" indent="-16715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859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40" indent="-13372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479" indent="-133720" algn="l" defTabSz="534879" rtl="0" eaLnBrk="1" latinLnBrk="0" hangingPunct="1">
        <a:spcBef>
          <a:spcPct val="20000"/>
        </a:spcBef>
        <a:buFont typeface="Arial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091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3835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579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23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4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487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232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75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19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63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07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951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正方形/長方形 4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7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8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9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3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32156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" y="413"/>
            <a:ext cx="3816096" cy="5544312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488465" y="3193689"/>
            <a:ext cx="3009867" cy="166017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2097"/>
              </a:lnSpc>
            </a:pPr>
            <a:r>
              <a:rPr lang="ja-JP" altLang="en-US" dirty="0" smtClean="0"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rPr>
              <a:t>その後、歯の調子はいかがでしょうか？</a:t>
            </a:r>
          </a:p>
          <a:p>
            <a:pPr>
              <a:lnSpc>
                <a:spcPts val="2097"/>
              </a:lnSpc>
            </a:pPr>
            <a:r>
              <a:rPr lang="ja-JP" altLang="en-US" dirty="0" smtClean="0"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rPr>
              <a:t>前回の治療を終えてから半年が経過いたしました。</a:t>
            </a:r>
          </a:p>
          <a:p>
            <a:pPr>
              <a:lnSpc>
                <a:spcPts val="2097"/>
              </a:lnSpc>
            </a:pPr>
            <a:r>
              <a:rPr lang="ja-JP" altLang="en-US" dirty="0" smtClean="0"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rPr>
              <a:t>歯の健康管理のためにも、</a:t>
            </a:r>
          </a:p>
          <a:p>
            <a:pPr>
              <a:lnSpc>
                <a:spcPts val="2097"/>
              </a:lnSpc>
            </a:pPr>
            <a:r>
              <a:rPr lang="ja-JP" altLang="en-US" dirty="0" smtClean="0"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rPr>
              <a:t>定期的な検診をお勧めいたします。</a:t>
            </a:r>
          </a:p>
          <a:p>
            <a:pPr>
              <a:lnSpc>
                <a:spcPts val="2097"/>
              </a:lnSpc>
            </a:pPr>
            <a:r>
              <a:rPr lang="ja-JP" altLang="en-US" dirty="0" smtClean="0"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rPr>
              <a:t>ご予約は随時受け付けておりますので</a:t>
            </a:r>
          </a:p>
          <a:p>
            <a:pPr>
              <a:lnSpc>
                <a:spcPts val="2097"/>
              </a:lnSpc>
            </a:pPr>
            <a:r>
              <a:rPr lang="ja-JP" altLang="en-US" dirty="0" smtClean="0"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rPr>
              <a:t>お気軽にお電話ください。</a:t>
            </a:r>
            <a:endParaRPr lang="ja-JP" altLang="en-US" dirty="0">
              <a:solidFill>
                <a:schemeClr val="bg1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258259" y="1100262"/>
            <a:ext cx="128240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rPr>
              <a:t>のお知らせ</a:t>
            </a:r>
            <a:endParaRPr lang="ja-JP" altLang="en-US" sz="2000" dirty="0">
              <a:solidFill>
                <a:schemeClr val="bg1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01356" y="4956766"/>
            <a:ext cx="1384995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アスクル歯科</a:t>
            </a:r>
            <a:endParaRPr lang="ja-JP" altLang="en-US" sz="18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870239" y="4937294"/>
            <a:ext cx="1681010" cy="32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TW" altLang="en-US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〒</a:t>
            </a:r>
            <a:r>
              <a:rPr lang="en-US" altLang="zh-TW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135-0061 </a:t>
            </a:r>
            <a:r>
              <a:rPr lang="zh-TW" altLang="en-US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東京都江東区豊洲</a:t>
            </a:r>
            <a:r>
              <a:rPr lang="en-US" altLang="zh-TW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3-2-3</a:t>
            </a:r>
          </a:p>
          <a:p>
            <a:r>
              <a:rPr lang="en-US" altLang="zh-TW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TEL 03-1234-1111</a:t>
            </a:r>
            <a:r>
              <a:rPr lang="zh-TW" altLang="en-US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　</a:t>
            </a:r>
            <a:r>
              <a:rPr lang="en-US" altLang="zh-TW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FAX 03-1234-1112</a:t>
            </a:r>
          </a:p>
          <a:p>
            <a:r>
              <a:rPr lang="en-US" altLang="zh-TW" sz="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http://www.askult.com/</a:t>
            </a:r>
            <a:endParaRPr lang="ja-JP" altLang="en-US" sz="7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469462" y="381528"/>
            <a:ext cx="2879120" cy="631836"/>
            <a:chOff x="442903" y="294939"/>
            <a:chExt cx="2716241" cy="607235"/>
          </a:xfrm>
        </p:grpSpPr>
        <p:sp>
          <p:nvSpPr>
            <p:cNvPr id="31" name="角丸四角形 30"/>
            <p:cNvSpPr/>
            <p:nvPr/>
          </p:nvSpPr>
          <p:spPr>
            <a:xfrm>
              <a:off x="442903" y="294939"/>
              <a:ext cx="602981" cy="607235"/>
            </a:xfrm>
            <a:prstGeom prst="roundRect">
              <a:avLst>
                <a:gd name="adj" fmla="val 8738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800" dirty="0" smtClean="0"/>
                <a:t>定</a:t>
              </a:r>
              <a:endParaRPr lang="ja-JP" altLang="en-US" sz="3800" dirty="0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1145244" y="294939"/>
              <a:ext cx="602981" cy="607235"/>
            </a:xfrm>
            <a:prstGeom prst="roundRect">
              <a:avLst>
                <a:gd name="adj" fmla="val 8738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800" dirty="0" smtClean="0"/>
                <a:t>期</a:t>
              </a:r>
              <a:endParaRPr lang="ja-JP" altLang="en-US" sz="3800" dirty="0"/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1859711" y="294939"/>
              <a:ext cx="602981" cy="607235"/>
            </a:xfrm>
            <a:prstGeom prst="roundRect">
              <a:avLst>
                <a:gd name="adj" fmla="val 8738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800" dirty="0" smtClean="0"/>
                <a:t>健</a:t>
              </a:r>
              <a:endParaRPr lang="ja-JP" altLang="en-US" sz="3800" dirty="0"/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2556163" y="294939"/>
              <a:ext cx="602981" cy="607235"/>
            </a:xfrm>
            <a:prstGeom prst="roundRect">
              <a:avLst>
                <a:gd name="adj" fmla="val 8738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800" dirty="0" smtClean="0"/>
                <a:t>診</a:t>
              </a:r>
              <a:endParaRPr lang="ja-JP" altLang="en-US" sz="3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9498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168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Virgo</dc:creator>
  <cp:lastModifiedBy>長岡昌利(d568571)</cp:lastModifiedBy>
  <cp:revision>27</cp:revision>
  <dcterms:created xsi:type="dcterms:W3CDTF">2013-09-13T07:17:25Z</dcterms:created>
  <dcterms:modified xsi:type="dcterms:W3CDTF">2014-03-05T03:36:44Z</dcterms:modified>
</cp:coreProperties>
</file>