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-2196" y="-90"/>
      </p:cViewPr>
      <p:guideLst>
        <p:guide orient="horz" pos="173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2014/3/1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3/1/2014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014_年末年始営業案内ポストカード縦o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6350" cy="554513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65812" y="1688016"/>
            <a:ext cx="2146666" cy="11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日（火）　休業</a:t>
            </a:r>
          </a:p>
          <a:p>
            <a:pPr>
              <a:lnSpc>
                <a:spcPts val="2100"/>
              </a:lnSpc>
            </a:pP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日（水）　休業</a:t>
            </a:r>
          </a:p>
          <a:p>
            <a:pPr>
              <a:lnSpc>
                <a:spcPts val="2100"/>
              </a:lnSpc>
            </a:pP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日（木）　休業</a:t>
            </a:r>
          </a:p>
          <a:p>
            <a:pPr>
              <a:lnSpc>
                <a:spcPts val="2100"/>
              </a:lnSpc>
            </a:pP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 </a:t>
            </a:r>
            <a:r>
              <a:rPr lang="en-US" altLang="zh-TW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r>
              <a:rPr lang="zh-TW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日（金）　休業</a:t>
            </a:r>
            <a:endParaRPr lang="ja-JP" altLang="en-US" sz="13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1336" y="3242809"/>
            <a:ext cx="2924907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年始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</a:t>
            </a:r>
            <a:endParaRPr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日（土）から営業いたします</a:t>
            </a:r>
          </a:p>
          <a:p>
            <a:pPr algn="ctr">
              <a:lnSpc>
                <a:spcPts val="2700"/>
              </a:lnSpc>
            </a:pPr>
            <a:r>
              <a:rPr lang="en-US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9:00〜20:00</a:t>
            </a:r>
            <a:endParaRPr lang="ja-JP" altLang="en-US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0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13</TotalTime>
  <Words>124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長岡昌利(d568571)</cp:lastModifiedBy>
  <cp:revision>9</cp:revision>
  <cp:lastPrinted>2013-08-01T05:57:42Z</cp:lastPrinted>
  <dcterms:created xsi:type="dcterms:W3CDTF">2013-08-07T01:25:57Z</dcterms:created>
  <dcterms:modified xsi:type="dcterms:W3CDTF">2014-03-01T07:20:14Z</dcterms:modified>
</cp:coreProperties>
</file>