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2A"/>
    <a:srgbClr val="FFCCCC"/>
    <a:srgbClr val="FF99CC"/>
    <a:srgbClr val="000000"/>
    <a:srgbClr val="FF99FF"/>
    <a:srgbClr val="FFEDE7"/>
    <a:srgbClr val="FEE8F0"/>
    <a:srgbClr val="F41036"/>
    <a:srgbClr val="F7536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-2196" y="-9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2014/3/5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75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357362" y="3396174"/>
            <a:ext cx="1210588" cy="18609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成人式のお支度時間は、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電話予約の受付順で優先させて頂く為、</a:t>
            </a: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ご予約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はお早めに。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年内は</a:t>
            </a:r>
            <a:r>
              <a:rPr lang="en-US" altLang="ja-JP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12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月</a:t>
            </a:r>
            <a:r>
              <a:rPr lang="en-US" altLang="ja-JP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31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日まで営業。</a:t>
            </a:r>
          </a:p>
          <a:p>
            <a:pPr>
              <a:lnSpc>
                <a:spcPts val="1600"/>
              </a:lnSpc>
            </a:pPr>
            <a:r>
              <a:rPr lang="ja-JP" altLang="en-US" sz="800" dirty="0" smtClean="0">
                <a:latin typeface="HGS明朝B" panose="02020800000000000000" pitchFamily="18" charset="-128"/>
                <a:ea typeface="HGS明朝B" panose="02020800000000000000" pitchFamily="18" charset="-128"/>
              </a:rPr>
              <a:t>年始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は</a:t>
            </a:r>
            <a:r>
              <a:rPr lang="en-US" altLang="ja-JP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1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月</a:t>
            </a:r>
            <a:r>
              <a:rPr lang="en-US" altLang="ja-JP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4</a:t>
            </a:r>
            <a:r>
              <a:rPr lang="ja-JP" altLang="en-US" sz="800" dirty="0">
                <a:latin typeface="HGS明朝B" panose="02020800000000000000" pitchFamily="18" charset="-128"/>
                <a:ea typeface="HGS明朝B" panose="02020800000000000000" pitchFamily="18" charset="-128"/>
              </a:rPr>
              <a:t>日からの営業になります。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92848" y="3378246"/>
            <a:ext cx="168536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2014</a:t>
            </a:r>
            <a:r>
              <a:rPr lang="ja-JP" altLang="en-US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年成人式の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ご予約受付開始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98824" y="4475252"/>
            <a:ext cx="14830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明朝E" panose="02020900000000000000" pitchFamily="18" charset="-128"/>
                <a:ea typeface="HGS明朝E" panose="02020900000000000000" pitchFamily="18" charset="-128"/>
              </a:rPr>
              <a:t>アスクル美容室</a:t>
            </a:r>
          </a:p>
          <a:p>
            <a:pPr>
              <a:lnSpc>
                <a:spcPts val="1000"/>
              </a:lnSpc>
            </a:pPr>
            <a:r>
              <a:rPr lang="en-US" altLang="ja-JP" sz="600" dirty="0" err="1">
                <a:latin typeface="HGS明朝E" panose="02020900000000000000" pitchFamily="18" charset="-128"/>
                <a:ea typeface="HGS明朝E" panose="02020900000000000000" pitchFamily="18" charset="-128"/>
              </a:rPr>
              <a:t>tel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 : 03-1234-1111</a:t>
            </a:r>
          </a:p>
          <a:p>
            <a:pPr>
              <a:lnSpc>
                <a:spcPts val="1000"/>
              </a:lnSpc>
            </a:pP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</a:p>
          <a:p>
            <a:pPr>
              <a:lnSpc>
                <a:spcPts val="1000"/>
              </a:lnSpc>
            </a:pP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受付時間　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11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00〜19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</a:p>
          <a:p>
            <a:pPr>
              <a:lnSpc>
                <a:spcPts val="1000"/>
              </a:lnSpc>
            </a:pP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定休日　毎週火曜日　第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・</a:t>
            </a:r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4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水曜日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88175" y="280894"/>
            <a:ext cx="3240000" cy="2880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000" b="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45</TotalTime>
  <Words>169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長岡昌利(d568571)</cp:lastModifiedBy>
  <cp:revision>10</cp:revision>
  <cp:lastPrinted>2013-08-01T05:57:42Z</cp:lastPrinted>
  <dcterms:created xsi:type="dcterms:W3CDTF">2013-08-07T01:25:57Z</dcterms:created>
  <dcterms:modified xsi:type="dcterms:W3CDTF">2014-03-05T04:08:31Z</dcterms:modified>
</cp:coreProperties>
</file>