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-2298" y="-72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2013/10/10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29057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10/10/2013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-883"/>
            <a:ext cx="3816000" cy="555276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16" y="3730344"/>
            <a:ext cx="2801118" cy="18288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55469" y="4020857"/>
            <a:ext cx="23054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本年もよろしくお願いもうし上げます。</a:t>
            </a:r>
          </a:p>
          <a:p>
            <a:pPr algn="ctr"/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年始は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日より営業させていただきます。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16804" y="4729524"/>
            <a:ext cx="1380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アスクル美容院</a:t>
            </a:r>
            <a:endParaRPr lang="ja-JP" altLang="en-US" sz="14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66166" y="4992542"/>
            <a:ext cx="22123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00" b="1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TEL:03-1234-1111</a:t>
            </a:r>
            <a:r>
              <a:rPr lang="zh-TW" altLang="en-US" sz="800" b="1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東京都江東区豊洲</a:t>
            </a:r>
            <a:r>
              <a:rPr lang="en-US" altLang="zh-TW" sz="800" b="1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3-2-3</a:t>
            </a:r>
            <a:endParaRPr lang="ja-JP" altLang="en-US" sz="800" b="1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4</TotalTime>
  <Words>122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7</cp:revision>
  <cp:lastPrinted>2013-08-01T05:57:42Z</cp:lastPrinted>
  <dcterms:created xsi:type="dcterms:W3CDTF">2013-08-07T01:25:57Z</dcterms:created>
  <dcterms:modified xsi:type="dcterms:W3CDTF">2013-10-10T11:56:22Z</dcterms:modified>
</cp:coreProperties>
</file>