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99FF"/>
    <a:srgbClr val="FFEDE7"/>
    <a:srgbClr val="FEE8F0"/>
    <a:srgbClr val="F41036"/>
    <a:srgbClr val="F7536E"/>
    <a:srgbClr val="FFFFFF"/>
    <a:srgbClr val="F0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-2298" y="-72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68F72F6-F2EA-49CD-87EA-EE3DC7247434}" type="datetimeFigureOut">
              <a:rPr lang="ja-JP" altLang="en-US"/>
              <a:pPr>
                <a:defRPr/>
              </a:pPr>
              <a:t>2013/10/11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7445D90-6014-45FD-97BC-1314BD1832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440376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4B1C8-E04D-448E-AC57-1352054DE27B}" type="datetimeFigureOut">
              <a:rPr lang="en-US"/>
              <a:pPr>
                <a:defRPr/>
              </a:pPr>
              <a:t>10/11/2013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DA12C-0F5E-4EE8-B2C9-1D61CDB3C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65E37-C687-45AF-9679-224EE7A3AA6A}" type="datetimeFigureOut">
              <a:rPr lang="en-US"/>
              <a:pPr>
                <a:defRPr/>
              </a:pPr>
              <a:t>10/11/2013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3825C-EE88-4F35-B73F-DC7546435D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D48B7-3871-46A5-B717-8B9AE39CBDC1}" type="datetimeFigureOut">
              <a:rPr lang="en-US"/>
              <a:pPr>
                <a:defRPr/>
              </a:pPr>
              <a:t>10/11/2013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191E2-937B-4A52-92CD-D4EC2B2BC2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845D-808B-4ED9-A62C-907A4B4760E2}" type="datetimeFigureOut">
              <a:rPr lang="en-US"/>
              <a:pPr>
                <a:defRPr/>
              </a:pPr>
              <a:t>10/11/2013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03769-3726-4B1D-B8E6-55018DBAE3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E7F84-0156-4C94-814C-4A4303E137C7}" type="datetimeFigureOut">
              <a:rPr lang="en-US"/>
              <a:pPr>
                <a:defRPr/>
              </a:pPr>
              <a:t>10/11/2013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8C59E-223E-4EF3-918F-E66F05E252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A3F77-95BE-4958-954D-F4D67B2BA631}" type="datetimeFigureOut">
              <a:rPr lang="en-US"/>
              <a:pPr>
                <a:defRPr/>
              </a:pPr>
              <a:t>10/11/2013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B9B70-6133-4BAD-980E-9CA2C19F33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23577-FA04-492E-A839-A866975A3504}" type="datetimeFigureOut">
              <a:rPr lang="en-US"/>
              <a:pPr>
                <a:defRPr/>
              </a:pPr>
              <a:t>10/11/2013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CDF5A-68AA-4D2E-A4F0-A6D89D10DE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08614-6F4D-48FF-A9D9-DC48545CB573}" type="datetimeFigureOut">
              <a:rPr lang="en-US"/>
              <a:pPr>
                <a:defRPr/>
              </a:pPr>
              <a:t>10/11/2013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440A3-10D8-477C-96CD-8B10BAB1FF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C9755-1800-4C66-8681-57548C288DF8}" type="datetimeFigureOut">
              <a:rPr lang="en-US"/>
              <a:pPr>
                <a:defRPr/>
              </a:pPr>
              <a:t>10/11/2013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DEC1D-87B6-4C83-AD6C-01A7426A97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4D673-0B7F-4FB7-922B-4C689E3585D1}" type="datetimeFigureOut">
              <a:rPr lang="en-US"/>
              <a:pPr>
                <a:defRPr/>
              </a:pPr>
              <a:t>10/11/2013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09196-E5EA-4AC6-A47C-F7D3DAEB1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D8147-80C3-4113-9C2C-DB1F06E9AC61}" type="datetimeFigureOut">
              <a:rPr lang="en-US"/>
              <a:pPr>
                <a:defRPr/>
              </a:pPr>
              <a:t>10/11/2013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03466-6223-4FD0-85D1-27649F30F3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73A3C78-80F5-4512-B1EB-4255ABD36499}" type="datetimeFigureOut">
              <a:rPr lang="en-US"/>
              <a:pPr>
                <a:defRPr/>
              </a:pPr>
              <a:t>10/11/2013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AE65AF2-AD97-4AAB-BC62-7CE8402465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fontAlgn="base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537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538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" y="3455"/>
            <a:ext cx="3810008" cy="5538227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15530" y="360830"/>
            <a:ext cx="2650762" cy="1502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500"/>
              </a:lnSpc>
            </a:pPr>
            <a:r>
              <a:rPr lang="en-US" altLang="ja-JP" sz="5800" dirty="0">
                <a:solidFill>
                  <a:srgbClr val="DF0422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WINTER </a:t>
            </a:r>
          </a:p>
          <a:p>
            <a:pPr>
              <a:lnSpc>
                <a:spcPts val="5500"/>
              </a:lnSpc>
            </a:pPr>
            <a:r>
              <a:rPr lang="en-US" altLang="ja-JP" sz="5800" dirty="0" smtClean="0">
                <a:solidFill>
                  <a:srgbClr val="DF0422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S</a:t>
            </a:r>
            <a:r>
              <a:rPr lang="ja-JP" altLang="en-US" sz="5800" dirty="0">
                <a:solidFill>
                  <a:srgbClr val="DF0422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 </a:t>
            </a:r>
            <a:r>
              <a:rPr lang="en-US" altLang="ja-JP" sz="5800" dirty="0" smtClean="0">
                <a:solidFill>
                  <a:srgbClr val="DF0422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A L E </a:t>
            </a:r>
            <a:endParaRPr lang="ja-JP" altLang="en-US" sz="5800" dirty="0">
              <a:solidFill>
                <a:srgbClr val="DF0422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74265" y="4209350"/>
            <a:ext cx="12490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Jan 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1.4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Sat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659622" y="4206347"/>
            <a:ext cx="1032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/>
              <a:t>1.12</a:t>
            </a:r>
            <a:r>
              <a:rPr lang="en-US" altLang="ja-JP" sz="1600" dirty="0"/>
              <a:t> </a:t>
            </a:r>
            <a:r>
              <a:rPr lang="en-US" altLang="ja-JP" dirty="0" smtClean="0"/>
              <a:t>Sat</a:t>
            </a:r>
            <a:endParaRPr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285864" y="4791753"/>
            <a:ext cx="1908175" cy="43858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900"/>
              </a:lnSpc>
            </a:pPr>
            <a:r>
              <a:rPr lang="en-US" altLang="ja-JP" sz="900" dirty="0"/>
              <a:t>BOTIQUE ASKUL</a:t>
            </a:r>
          </a:p>
          <a:p>
            <a:pPr>
              <a:lnSpc>
                <a:spcPts val="900"/>
              </a:lnSpc>
            </a:pPr>
            <a:r>
              <a:rPr lang="en-US" altLang="ja-JP" sz="900" dirty="0"/>
              <a:t>tel:03-1234-1111</a:t>
            </a:r>
          </a:p>
          <a:p>
            <a:pPr>
              <a:lnSpc>
                <a:spcPts val="900"/>
              </a:lnSpc>
            </a:pPr>
            <a:r>
              <a:rPr lang="en-US" altLang="ja-JP" sz="900" dirty="0"/>
              <a:t>Tokyo-to, </a:t>
            </a:r>
            <a:r>
              <a:rPr lang="en-US" altLang="ja-JP" sz="900" dirty="0" err="1"/>
              <a:t>koutou-ku</a:t>
            </a:r>
            <a:r>
              <a:rPr lang="en-US" altLang="ja-JP" sz="900" dirty="0"/>
              <a:t>, toyosu3-2-3 </a:t>
            </a:r>
            <a:endParaRPr lang="ja-JP" altLang="en-US" sz="900" dirty="0"/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1482291" y="4472353"/>
            <a:ext cx="216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5.pptx" id="{AE9F01EB-ADA6-4713-AB1C-EEC437BC185B}" vid="{BB3E823C-37B7-461A-928A-FD9BCC6471D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55</Template>
  <TotalTime>4</TotalTime>
  <Words>122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7</cp:revision>
  <cp:lastPrinted>2013-08-01T05:57:42Z</cp:lastPrinted>
  <dcterms:created xsi:type="dcterms:W3CDTF">2013-08-07T01:25:57Z</dcterms:created>
  <dcterms:modified xsi:type="dcterms:W3CDTF">2013-10-11T02:52:35Z</dcterms:modified>
</cp:coreProperties>
</file>