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4"/>
  </p:notesMasterIdLst>
  <p:sldIdLst>
    <p:sldId id="260" r:id="rId2"/>
    <p:sldId id="259" r:id="rId3"/>
  </p:sldIdLst>
  <p:sldSz cx="5545138" cy="3816350"/>
  <p:notesSz cx="6794500" cy="99250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0F4FA"/>
    <a:srgbClr val="E8EEF8"/>
    <a:srgbClr val="203864"/>
    <a:srgbClr val="EE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0" d="100"/>
          <a:sy n="100" d="100"/>
        </p:scale>
        <p:origin x="-2364" y="-1710"/>
      </p:cViewPr>
      <p:guideLst>
        <p:guide orient="horz" pos="1202"/>
        <p:guide pos="17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8475"/>
          </a:xfrm>
          <a:prstGeom prst="rect">
            <a:avLst/>
          </a:prstGeom>
        </p:spPr>
        <p:txBody>
          <a:bodyPr vert="horz" lIns="91440" tIns="45720" rIns="91440" bIns="45720" rtlCol="0"/>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48100" y="0"/>
            <a:ext cx="2944813" cy="498475"/>
          </a:xfrm>
          <a:prstGeom prst="rect">
            <a:avLst/>
          </a:prstGeom>
        </p:spPr>
        <p:txBody>
          <a:bodyPr vert="horz" lIns="91440" tIns="45720" rIns="91440" bIns="45720" rtlCol="0"/>
          <a:lstStyle>
            <a:lvl1pPr algn="r" defTabSz="510523" fontAlgn="auto">
              <a:spcBef>
                <a:spcPts val="0"/>
              </a:spcBef>
              <a:spcAft>
                <a:spcPts val="0"/>
              </a:spcAft>
              <a:defRPr sz="1200">
                <a:latin typeface="+mn-lt"/>
                <a:ea typeface="+mn-ea"/>
              </a:defRPr>
            </a:lvl1pPr>
          </a:lstStyle>
          <a:p>
            <a:pPr>
              <a:defRPr/>
            </a:pPr>
            <a:fld id="{90C738BA-D979-4FDC-87C3-549605D127A5}" type="datetimeFigureOut">
              <a:rPr lang="ja-JP" altLang="en-US"/>
              <a:pPr>
                <a:defRPr/>
              </a:pPr>
              <a:t>2013/10/11</a:t>
            </a:fld>
            <a:endParaRPr lang="ja-JP" altLang="en-US"/>
          </a:p>
        </p:txBody>
      </p:sp>
      <p:sp>
        <p:nvSpPr>
          <p:cNvPr id="4" name="スライド イメージ プレースホルダー 3"/>
          <p:cNvSpPr>
            <a:spLocks noGrp="1" noRot="1" noChangeAspect="1"/>
          </p:cNvSpPr>
          <p:nvPr>
            <p:ph type="sldImg" idx="2"/>
          </p:nvPr>
        </p:nvSpPr>
        <p:spPr>
          <a:xfrm>
            <a:off x="963613" y="1239838"/>
            <a:ext cx="4867275" cy="3351212"/>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9450" y="4776788"/>
            <a:ext cx="5435600" cy="3908425"/>
          </a:xfrm>
          <a:prstGeom prst="rect">
            <a:avLst/>
          </a:prstGeom>
        </p:spPr>
        <p:txBody>
          <a:bodyPr vert="horz" lIns="91440" tIns="45720" rIns="91440" bIns="45720"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0" y="9426575"/>
            <a:ext cx="2944813" cy="498475"/>
          </a:xfrm>
          <a:prstGeom prst="rect">
            <a:avLst/>
          </a:prstGeom>
        </p:spPr>
        <p:txBody>
          <a:bodyPr vert="horz" lIns="91440" tIns="45720" rIns="91440" bIns="45720" rtlCol="0" anchor="b"/>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48100" y="9426575"/>
            <a:ext cx="2944813" cy="498475"/>
          </a:xfrm>
          <a:prstGeom prst="rect">
            <a:avLst/>
          </a:prstGeom>
        </p:spPr>
        <p:txBody>
          <a:bodyPr vert="horz" lIns="91440" tIns="45720" rIns="91440" bIns="45720" rtlCol="0" anchor="b"/>
          <a:lstStyle>
            <a:lvl1pPr algn="r" defTabSz="510523" fontAlgn="auto">
              <a:spcBef>
                <a:spcPts val="0"/>
              </a:spcBef>
              <a:spcAft>
                <a:spcPts val="0"/>
              </a:spcAft>
              <a:defRPr sz="1200">
                <a:latin typeface="+mn-lt"/>
                <a:ea typeface="+mn-ea"/>
              </a:defRPr>
            </a:lvl1pPr>
          </a:lstStyle>
          <a:p>
            <a:pPr>
              <a:defRPr/>
            </a:pPr>
            <a:fld id="{C7808356-3665-4EF0-8867-BA349309B418}" type="slidenum">
              <a:rPr lang="ja-JP" altLang="en-US"/>
              <a:pPr>
                <a:defRPr/>
              </a:pPr>
              <a:t>‹#›</a:t>
            </a:fld>
            <a:endParaRPr lang="ja-JP" altLang="en-US"/>
          </a:p>
        </p:txBody>
      </p:sp>
    </p:spTree>
    <p:extLst>
      <p:ext uri="{BB962C8B-B14F-4D97-AF65-F5344CB8AC3E}">
        <p14:creationId xmlns:p14="http://schemas.microsoft.com/office/powerpoint/2010/main" val="3195642590"/>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15886" y="624574"/>
            <a:ext cx="4713367" cy="1328655"/>
          </a:xfrm>
        </p:spPr>
        <p:txBody>
          <a:bodyPr anchor="b"/>
          <a:lstStyle>
            <a:lvl1pPr algn="ctr">
              <a:defRPr sz="71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693143" y="2004468"/>
            <a:ext cx="4158853" cy="921401"/>
          </a:xfrm>
        </p:spPr>
        <p:txBody>
          <a:bodyPr/>
          <a:lstStyle>
            <a:lvl1pPr marL="0" indent="0" algn="ctr">
              <a:buNone/>
              <a:defRPr sz="2800"/>
            </a:lvl1pPr>
            <a:lvl2pPr marL="537654" indent="0" algn="ctr">
              <a:buNone/>
              <a:defRPr sz="2400"/>
            </a:lvl2pPr>
            <a:lvl3pPr marL="1075309" indent="0" algn="ctr">
              <a:buNone/>
              <a:defRPr sz="2100"/>
            </a:lvl3pPr>
            <a:lvl4pPr marL="1612963" indent="0" algn="ctr">
              <a:buNone/>
              <a:defRPr sz="1900"/>
            </a:lvl4pPr>
            <a:lvl5pPr marL="2150620" indent="0" algn="ctr">
              <a:buNone/>
              <a:defRPr sz="1900"/>
            </a:lvl5pPr>
            <a:lvl6pPr marL="2688273" indent="0" algn="ctr">
              <a:buNone/>
              <a:defRPr sz="1900"/>
            </a:lvl6pPr>
            <a:lvl7pPr marL="3225927" indent="0" algn="ctr">
              <a:buNone/>
              <a:defRPr sz="1900"/>
            </a:lvl7pPr>
            <a:lvl8pPr marL="3763583" indent="0" algn="ctr">
              <a:buNone/>
              <a:defRPr sz="1900"/>
            </a:lvl8pPr>
            <a:lvl9pPr marL="4301237" indent="0" algn="ctr">
              <a:buNone/>
              <a:defRPr sz="19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9D45A345-B26F-4CE9-9529-6B202E6EFBF8}" type="datetimeFigureOut">
              <a:rPr lang="en-US"/>
              <a:pPr>
                <a:defRPr/>
              </a:pPr>
              <a:t>10/11/2013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D5697F-CD46-43B0-825F-D11C3B7595E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DF77171F-7A82-433D-B170-E6EA8C8D4242}" type="datetimeFigureOut">
              <a:rPr lang="en-US"/>
              <a:pPr>
                <a:defRPr/>
              </a:pPr>
              <a:t>10/11/2013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AD778E-D6B3-43F2-879B-5F09CE60ADE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968240" y="203186"/>
            <a:ext cx="1195670" cy="3234181"/>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381228" y="203186"/>
            <a:ext cx="3517697" cy="323418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7B4A525B-542C-4340-8E42-3BEF18AF6268}" type="datetimeFigureOut">
              <a:rPr lang="en-US"/>
              <a:pPr>
                <a:defRPr/>
              </a:pPr>
              <a:t>10/11/2013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A1D1A2-625C-4BC0-809A-64D2A763E68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D4F0ECE-ED19-480F-A284-45B2F703D989}" type="datetimeFigureOut">
              <a:rPr lang="en-US"/>
              <a:pPr>
                <a:defRPr/>
              </a:pPr>
              <a:t>10/11/2013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9CEA3C-31CC-410C-B67A-6A21902369C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78341" y="951440"/>
            <a:ext cx="4782681" cy="1587495"/>
          </a:xfrm>
        </p:spPr>
        <p:txBody>
          <a:bodyPr anchor="b"/>
          <a:lstStyle>
            <a:lvl1pPr>
              <a:defRPr sz="71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78341" y="2553952"/>
            <a:ext cx="4782681" cy="834826"/>
          </a:xfrm>
        </p:spPr>
        <p:txBody>
          <a:bodyPr/>
          <a:lstStyle>
            <a:lvl1pPr marL="0" indent="0">
              <a:buNone/>
              <a:defRPr sz="2800">
                <a:solidFill>
                  <a:schemeClr val="tx1"/>
                </a:solidFill>
              </a:defRPr>
            </a:lvl1pPr>
            <a:lvl2pPr marL="537654" indent="0">
              <a:buNone/>
              <a:defRPr sz="2400">
                <a:solidFill>
                  <a:schemeClr val="tx1">
                    <a:tint val="75000"/>
                  </a:schemeClr>
                </a:solidFill>
              </a:defRPr>
            </a:lvl2pPr>
            <a:lvl3pPr marL="1075309" indent="0">
              <a:buNone/>
              <a:defRPr sz="2100">
                <a:solidFill>
                  <a:schemeClr val="tx1">
                    <a:tint val="75000"/>
                  </a:schemeClr>
                </a:solidFill>
              </a:defRPr>
            </a:lvl3pPr>
            <a:lvl4pPr marL="1612963" indent="0">
              <a:buNone/>
              <a:defRPr sz="1900">
                <a:solidFill>
                  <a:schemeClr val="tx1">
                    <a:tint val="75000"/>
                  </a:schemeClr>
                </a:solidFill>
              </a:defRPr>
            </a:lvl4pPr>
            <a:lvl5pPr marL="2150620" indent="0">
              <a:buNone/>
              <a:defRPr sz="1900">
                <a:solidFill>
                  <a:schemeClr val="tx1">
                    <a:tint val="75000"/>
                  </a:schemeClr>
                </a:solidFill>
              </a:defRPr>
            </a:lvl5pPr>
            <a:lvl6pPr marL="2688273" indent="0">
              <a:buNone/>
              <a:defRPr sz="1900">
                <a:solidFill>
                  <a:schemeClr val="tx1">
                    <a:tint val="75000"/>
                  </a:schemeClr>
                </a:solidFill>
              </a:defRPr>
            </a:lvl6pPr>
            <a:lvl7pPr marL="3225927" indent="0">
              <a:buNone/>
              <a:defRPr sz="1900">
                <a:solidFill>
                  <a:schemeClr val="tx1">
                    <a:tint val="75000"/>
                  </a:schemeClr>
                </a:solidFill>
              </a:defRPr>
            </a:lvl7pPr>
            <a:lvl8pPr marL="3763583" indent="0">
              <a:buNone/>
              <a:defRPr sz="1900">
                <a:solidFill>
                  <a:schemeClr val="tx1">
                    <a:tint val="75000"/>
                  </a:schemeClr>
                </a:solidFill>
              </a:defRPr>
            </a:lvl8pPr>
            <a:lvl9pPr marL="4301237" indent="0">
              <a:buNone/>
              <a:defRPr sz="19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0A1D1DD3-ED03-4C82-9676-46D98E95253C}" type="datetimeFigureOut">
              <a:rPr lang="en-US"/>
              <a:pPr>
                <a:defRPr/>
              </a:pPr>
              <a:t>10/11/2013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085FB3-9D86-4EC2-9D89-AB5DE77604D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381230" y="1015926"/>
            <a:ext cx="2356683" cy="24214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2807228" y="1015926"/>
            <a:ext cx="2356683" cy="24214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63A39FC6-DEBD-442B-9597-F2D55B2647FF}" type="datetimeFigureOut">
              <a:rPr lang="en-US"/>
              <a:pPr>
                <a:defRPr/>
              </a:pPr>
              <a:t>10/11/2013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7D6E8F-269C-4809-8D66-580F89BE679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381951" y="203186"/>
            <a:ext cx="4782681" cy="737651"/>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1952" y="935537"/>
            <a:ext cx="2345853" cy="458492"/>
          </a:xfrm>
        </p:spPr>
        <p:txBody>
          <a:bodyPr anchor="b"/>
          <a:lstStyle>
            <a:lvl1pPr marL="0" indent="0">
              <a:buNone/>
              <a:defRPr sz="2800" b="1"/>
            </a:lvl1pPr>
            <a:lvl2pPr marL="537654" indent="0">
              <a:buNone/>
              <a:defRPr sz="2400" b="1"/>
            </a:lvl2pPr>
            <a:lvl3pPr marL="1075309" indent="0">
              <a:buNone/>
              <a:defRPr sz="2100" b="1"/>
            </a:lvl3pPr>
            <a:lvl4pPr marL="1612963" indent="0">
              <a:buNone/>
              <a:defRPr sz="1900" b="1"/>
            </a:lvl4pPr>
            <a:lvl5pPr marL="2150620" indent="0">
              <a:buNone/>
              <a:defRPr sz="1900" b="1"/>
            </a:lvl5pPr>
            <a:lvl6pPr marL="2688273" indent="0">
              <a:buNone/>
              <a:defRPr sz="1900" b="1"/>
            </a:lvl6pPr>
            <a:lvl7pPr marL="3225927" indent="0">
              <a:buNone/>
              <a:defRPr sz="1900" b="1"/>
            </a:lvl7pPr>
            <a:lvl8pPr marL="3763583" indent="0">
              <a:buNone/>
              <a:defRPr sz="1900" b="1"/>
            </a:lvl8pPr>
            <a:lvl9pPr marL="4301237" indent="0">
              <a:buNone/>
              <a:defRPr sz="1900" b="1"/>
            </a:lvl9pPr>
          </a:lstStyle>
          <a:p>
            <a:pPr lvl="0"/>
            <a:r>
              <a:rPr lang="ja-JP" altLang="en-US" smtClean="0"/>
              <a:t>マスター テキストの書式設定</a:t>
            </a:r>
          </a:p>
        </p:txBody>
      </p:sp>
      <p:sp>
        <p:nvSpPr>
          <p:cNvPr id="4" name="Content Placeholder 3"/>
          <p:cNvSpPr>
            <a:spLocks noGrp="1"/>
          </p:cNvSpPr>
          <p:nvPr>
            <p:ph sz="half" idx="2"/>
          </p:nvPr>
        </p:nvSpPr>
        <p:spPr>
          <a:xfrm>
            <a:off x="381952" y="1394028"/>
            <a:ext cx="2345853" cy="205040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2807227" y="935537"/>
            <a:ext cx="2357406" cy="458492"/>
          </a:xfrm>
        </p:spPr>
        <p:txBody>
          <a:bodyPr anchor="b"/>
          <a:lstStyle>
            <a:lvl1pPr marL="0" indent="0">
              <a:buNone/>
              <a:defRPr sz="2800" b="1"/>
            </a:lvl1pPr>
            <a:lvl2pPr marL="537654" indent="0">
              <a:buNone/>
              <a:defRPr sz="2400" b="1"/>
            </a:lvl2pPr>
            <a:lvl3pPr marL="1075309" indent="0">
              <a:buNone/>
              <a:defRPr sz="2100" b="1"/>
            </a:lvl3pPr>
            <a:lvl4pPr marL="1612963" indent="0">
              <a:buNone/>
              <a:defRPr sz="1900" b="1"/>
            </a:lvl4pPr>
            <a:lvl5pPr marL="2150620" indent="0">
              <a:buNone/>
              <a:defRPr sz="1900" b="1"/>
            </a:lvl5pPr>
            <a:lvl6pPr marL="2688273" indent="0">
              <a:buNone/>
              <a:defRPr sz="1900" b="1"/>
            </a:lvl6pPr>
            <a:lvl7pPr marL="3225927" indent="0">
              <a:buNone/>
              <a:defRPr sz="1900" b="1"/>
            </a:lvl7pPr>
            <a:lvl8pPr marL="3763583" indent="0">
              <a:buNone/>
              <a:defRPr sz="1900" b="1"/>
            </a:lvl8pPr>
            <a:lvl9pPr marL="4301237" indent="0">
              <a:buNone/>
              <a:defRPr sz="19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2807227" y="1394028"/>
            <a:ext cx="2357406" cy="205040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A0EAABE7-F796-43C7-9D09-C146BB263678}" type="datetimeFigureOut">
              <a:rPr lang="en-US"/>
              <a:pPr>
                <a:defRPr/>
              </a:pPr>
              <a:t>10/11/2013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D88D7A-0AF9-4C57-B93B-927D767F7C5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BE2786D-7751-4ED6-908F-4D80FED5BF9A}" type="datetimeFigureOut">
              <a:rPr lang="en-US"/>
              <a:pPr>
                <a:defRPr/>
              </a:pPr>
              <a:t>10/11/2013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CCF0726-BEDA-4B8E-9555-BAC28D48B6B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B2D12B-EEB3-4319-9652-DCBD18F3445D}" type="datetimeFigureOut">
              <a:rPr lang="en-US"/>
              <a:pPr>
                <a:defRPr/>
              </a:pPr>
              <a:t>10/11/2013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6F1B367-1471-4CE2-B8FA-AED06DC67BA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381952" y="254424"/>
            <a:ext cx="1788451" cy="890482"/>
          </a:xfrm>
        </p:spPr>
        <p:txBody>
          <a:bodyPr anchor="b"/>
          <a:lstStyle>
            <a:lvl1pPr>
              <a:defRPr sz="38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357406" y="549484"/>
            <a:ext cx="2807226" cy="2712082"/>
          </a:xfrm>
        </p:spPr>
        <p:txBody>
          <a:bodyPr/>
          <a:lstStyle>
            <a:lvl1pPr>
              <a:defRPr sz="3800"/>
            </a:lvl1pPr>
            <a:lvl2pPr>
              <a:defRPr sz="3300"/>
            </a:lvl2pPr>
            <a:lvl3pPr>
              <a:defRPr sz="2800"/>
            </a:lvl3pPr>
            <a:lvl4pPr>
              <a:defRPr sz="2400"/>
            </a:lvl4pPr>
            <a:lvl5pPr>
              <a:defRPr sz="2400"/>
            </a:lvl5pPr>
            <a:lvl6pPr>
              <a:defRPr sz="2400"/>
            </a:lvl6pPr>
            <a:lvl7pPr>
              <a:defRPr sz="2400"/>
            </a:lvl7pPr>
            <a:lvl8pPr>
              <a:defRPr sz="2400"/>
            </a:lvl8pPr>
            <a:lvl9pPr>
              <a:defRPr sz="2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81952" y="1144905"/>
            <a:ext cx="1788451" cy="2121078"/>
          </a:xfrm>
        </p:spPr>
        <p:txBody>
          <a:bodyPr/>
          <a:lstStyle>
            <a:lvl1pPr marL="0" indent="0">
              <a:buNone/>
              <a:defRPr sz="1900"/>
            </a:lvl1pPr>
            <a:lvl2pPr marL="537654" indent="0">
              <a:buNone/>
              <a:defRPr sz="1600"/>
            </a:lvl2pPr>
            <a:lvl3pPr marL="1075309" indent="0">
              <a:buNone/>
              <a:defRPr sz="1400"/>
            </a:lvl3pPr>
            <a:lvl4pPr marL="1612963" indent="0">
              <a:buNone/>
              <a:defRPr sz="1200"/>
            </a:lvl4pPr>
            <a:lvl5pPr marL="2150620" indent="0">
              <a:buNone/>
              <a:defRPr sz="1200"/>
            </a:lvl5pPr>
            <a:lvl6pPr marL="2688273" indent="0">
              <a:buNone/>
              <a:defRPr sz="1200"/>
            </a:lvl6pPr>
            <a:lvl7pPr marL="3225927" indent="0">
              <a:buNone/>
              <a:defRPr sz="1200"/>
            </a:lvl7pPr>
            <a:lvl8pPr marL="3763583" indent="0">
              <a:buNone/>
              <a:defRPr sz="1200"/>
            </a:lvl8pPr>
            <a:lvl9pPr marL="4301237" indent="0">
              <a:buNone/>
              <a:defRPr sz="12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DA822DC-BF47-445F-912D-C0E3C66CEE38}" type="datetimeFigureOut">
              <a:rPr lang="en-US"/>
              <a:pPr>
                <a:defRPr/>
              </a:pPr>
              <a:t>10/11/2013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64D4CF0-8A5B-4A83-8DC3-A2B1F54E87B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381952" y="254424"/>
            <a:ext cx="1788451" cy="890482"/>
          </a:xfrm>
        </p:spPr>
        <p:txBody>
          <a:bodyPr anchor="b"/>
          <a:lstStyle>
            <a:lvl1pPr>
              <a:defRPr sz="38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357406" y="549484"/>
            <a:ext cx="2807226" cy="2712082"/>
          </a:xfrm>
        </p:spPr>
        <p:txBody>
          <a:bodyPr rtlCol="0">
            <a:normAutofit/>
          </a:bodyPr>
          <a:lstStyle>
            <a:lvl1pPr marL="0" indent="0">
              <a:buNone/>
              <a:defRPr sz="3800"/>
            </a:lvl1pPr>
            <a:lvl2pPr marL="537654" indent="0">
              <a:buNone/>
              <a:defRPr sz="3300"/>
            </a:lvl2pPr>
            <a:lvl3pPr marL="1075309" indent="0">
              <a:buNone/>
              <a:defRPr sz="2800"/>
            </a:lvl3pPr>
            <a:lvl4pPr marL="1612963" indent="0">
              <a:buNone/>
              <a:defRPr sz="2400"/>
            </a:lvl4pPr>
            <a:lvl5pPr marL="2150620" indent="0">
              <a:buNone/>
              <a:defRPr sz="2400"/>
            </a:lvl5pPr>
            <a:lvl6pPr marL="2688273" indent="0">
              <a:buNone/>
              <a:defRPr sz="2400"/>
            </a:lvl6pPr>
            <a:lvl7pPr marL="3225927" indent="0">
              <a:buNone/>
              <a:defRPr sz="2400"/>
            </a:lvl7pPr>
            <a:lvl8pPr marL="3763583" indent="0">
              <a:buNone/>
              <a:defRPr sz="2400"/>
            </a:lvl8pPr>
            <a:lvl9pPr marL="4301237" indent="0">
              <a:buNone/>
              <a:defRPr sz="2400"/>
            </a:lvl9pPr>
          </a:lstStyle>
          <a:p>
            <a:pPr lvl="0"/>
            <a:r>
              <a:rPr lang="ja-JP" altLang="en-US" noProof="0" smtClean="0"/>
              <a:t>アイコンをクリックして図を追加</a:t>
            </a:r>
            <a:endParaRPr lang="en-US" noProof="0" dirty="0"/>
          </a:p>
        </p:txBody>
      </p:sp>
      <p:sp>
        <p:nvSpPr>
          <p:cNvPr id="4" name="Text Placeholder 3"/>
          <p:cNvSpPr>
            <a:spLocks noGrp="1"/>
          </p:cNvSpPr>
          <p:nvPr>
            <p:ph type="body" sz="half" idx="2"/>
          </p:nvPr>
        </p:nvSpPr>
        <p:spPr>
          <a:xfrm>
            <a:off x="381952" y="1144905"/>
            <a:ext cx="1788451" cy="2121078"/>
          </a:xfrm>
        </p:spPr>
        <p:txBody>
          <a:bodyPr/>
          <a:lstStyle>
            <a:lvl1pPr marL="0" indent="0">
              <a:buNone/>
              <a:defRPr sz="1900"/>
            </a:lvl1pPr>
            <a:lvl2pPr marL="537654" indent="0">
              <a:buNone/>
              <a:defRPr sz="1600"/>
            </a:lvl2pPr>
            <a:lvl3pPr marL="1075309" indent="0">
              <a:buNone/>
              <a:defRPr sz="1400"/>
            </a:lvl3pPr>
            <a:lvl4pPr marL="1612963" indent="0">
              <a:buNone/>
              <a:defRPr sz="1200"/>
            </a:lvl4pPr>
            <a:lvl5pPr marL="2150620" indent="0">
              <a:buNone/>
              <a:defRPr sz="1200"/>
            </a:lvl5pPr>
            <a:lvl6pPr marL="2688273" indent="0">
              <a:buNone/>
              <a:defRPr sz="1200"/>
            </a:lvl6pPr>
            <a:lvl7pPr marL="3225927" indent="0">
              <a:buNone/>
              <a:defRPr sz="1200"/>
            </a:lvl7pPr>
            <a:lvl8pPr marL="3763583" indent="0">
              <a:buNone/>
              <a:defRPr sz="1200"/>
            </a:lvl8pPr>
            <a:lvl9pPr marL="4301237" indent="0">
              <a:buNone/>
              <a:defRPr sz="12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A7E5403E-82CB-4DFC-9DE2-4E49A11C1892}" type="datetimeFigureOut">
              <a:rPr lang="en-US"/>
              <a:pPr>
                <a:defRPr/>
              </a:pPr>
              <a:t>10/11/2013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4BBB15-8E3A-465B-913C-F8AE8C33D29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81000" y="203200"/>
            <a:ext cx="4783138" cy="738188"/>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smtClean="0"/>
              <a:t>マスター タイトルの書式設定</a:t>
            </a:r>
            <a:endParaRPr lang="en-US" smtClean="0"/>
          </a:p>
        </p:txBody>
      </p:sp>
      <p:sp>
        <p:nvSpPr>
          <p:cNvPr id="1027" name="Text Placeholder 2"/>
          <p:cNvSpPr>
            <a:spLocks noGrp="1"/>
          </p:cNvSpPr>
          <p:nvPr>
            <p:ph type="body" idx="1"/>
          </p:nvPr>
        </p:nvSpPr>
        <p:spPr bwMode="auto">
          <a:xfrm>
            <a:off x="381000" y="1016000"/>
            <a:ext cx="4783138" cy="2420938"/>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4" name="Date Placeholder 3"/>
          <p:cNvSpPr>
            <a:spLocks noGrp="1"/>
          </p:cNvSpPr>
          <p:nvPr>
            <p:ph type="dt" sz="half" idx="2"/>
          </p:nvPr>
        </p:nvSpPr>
        <p:spPr>
          <a:xfrm>
            <a:off x="381000" y="3536950"/>
            <a:ext cx="1247775" cy="203200"/>
          </a:xfrm>
          <a:prstGeom prst="rect">
            <a:avLst/>
          </a:prstGeom>
        </p:spPr>
        <p:txBody>
          <a:bodyPr vert="horz" lIns="45811" tIns="22906" rIns="45811" bIns="22906" rtlCol="0" anchor="ctr"/>
          <a:lstStyle>
            <a:lvl1pPr algn="l" defTabSz="510523" fontAlgn="auto">
              <a:spcBef>
                <a:spcPts val="0"/>
              </a:spcBef>
              <a:spcAft>
                <a:spcPts val="0"/>
              </a:spcAft>
              <a:defRPr sz="1400">
                <a:solidFill>
                  <a:schemeClr val="tx1">
                    <a:tint val="75000"/>
                  </a:schemeClr>
                </a:solidFill>
                <a:latin typeface="+mn-lt"/>
                <a:ea typeface="+mn-ea"/>
              </a:defRPr>
            </a:lvl1pPr>
          </a:lstStyle>
          <a:p>
            <a:pPr>
              <a:defRPr/>
            </a:pPr>
            <a:fld id="{FBA50FA8-CD18-472B-A241-795405373320}" type="datetimeFigureOut">
              <a:rPr lang="en-US"/>
              <a:pPr>
                <a:defRPr/>
              </a:pPr>
              <a:t>10/11/2013</a:t>
            </a:fld>
            <a:endParaRPr lang="en-US" dirty="0"/>
          </a:p>
        </p:txBody>
      </p:sp>
      <p:sp>
        <p:nvSpPr>
          <p:cNvPr id="5" name="Footer Placeholder 4"/>
          <p:cNvSpPr>
            <a:spLocks noGrp="1"/>
          </p:cNvSpPr>
          <p:nvPr>
            <p:ph type="ftr" sz="quarter" idx="3"/>
          </p:nvPr>
        </p:nvSpPr>
        <p:spPr>
          <a:xfrm>
            <a:off x="1836738" y="3536950"/>
            <a:ext cx="1871662" cy="203200"/>
          </a:xfrm>
          <a:prstGeom prst="rect">
            <a:avLst/>
          </a:prstGeom>
        </p:spPr>
        <p:txBody>
          <a:bodyPr vert="horz" lIns="45811" tIns="22906" rIns="45811" bIns="22906" rtlCol="0" anchor="ctr"/>
          <a:lstStyle>
            <a:lvl1pPr algn="ctr" defTabSz="510523" fontAlgn="auto">
              <a:spcBef>
                <a:spcPts val="0"/>
              </a:spcBef>
              <a:spcAft>
                <a:spcPts val="0"/>
              </a:spcAft>
              <a:defRPr sz="14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3916363" y="3536950"/>
            <a:ext cx="1247775" cy="203200"/>
          </a:xfrm>
          <a:prstGeom prst="rect">
            <a:avLst/>
          </a:prstGeom>
        </p:spPr>
        <p:txBody>
          <a:bodyPr vert="horz" lIns="45811" tIns="22906" rIns="45811" bIns="22906" rtlCol="0" anchor="ctr"/>
          <a:lstStyle>
            <a:lvl1pPr algn="r" defTabSz="510523" fontAlgn="auto">
              <a:spcBef>
                <a:spcPts val="0"/>
              </a:spcBef>
              <a:spcAft>
                <a:spcPts val="0"/>
              </a:spcAft>
              <a:defRPr sz="1400">
                <a:solidFill>
                  <a:schemeClr val="tx1">
                    <a:tint val="75000"/>
                  </a:schemeClr>
                </a:solidFill>
                <a:latin typeface="+mn-lt"/>
                <a:ea typeface="+mn-ea"/>
              </a:defRPr>
            </a:lvl1pPr>
          </a:lstStyle>
          <a:p>
            <a:pPr>
              <a:defRPr/>
            </a:pPr>
            <a:fld id="{96A3506D-AC21-466C-A957-B3AFDC3F05E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defTabSz="1074738" rtl="0" eaLnBrk="0" fontAlgn="base" hangingPunct="0">
        <a:lnSpc>
          <a:spcPct val="90000"/>
        </a:lnSpc>
        <a:spcBef>
          <a:spcPct val="0"/>
        </a:spcBef>
        <a:spcAft>
          <a:spcPct val="0"/>
        </a:spcAft>
        <a:defRPr kumimoji="1" sz="5200" kern="1200">
          <a:solidFill>
            <a:schemeClr val="tx1"/>
          </a:solidFill>
          <a:latin typeface="+mj-lt"/>
          <a:ea typeface="+mj-ea"/>
          <a:cs typeface="+mj-cs"/>
        </a:defRPr>
      </a:lvl1pPr>
      <a:lvl2pPr algn="l" defTabSz="1074738" rtl="0" eaLnBrk="0" fontAlgn="base" hangingPunct="0">
        <a:lnSpc>
          <a:spcPct val="90000"/>
        </a:lnSpc>
        <a:spcBef>
          <a:spcPct val="0"/>
        </a:spcBef>
        <a:spcAft>
          <a:spcPct val="0"/>
        </a:spcAft>
        <a:defRPr kumimoji="1" sz="5200">
          <a:solidFill>
            <a:schemeClr val="tx1"/>
          </a:solidFill>
          <a:latin typeface="Calibri Light"/>
          <a:ea typeface="ＭＳ Ｐゴシック" charset="-128"/>
        </a:defRPr>
      </a:lvl2pPr>
      <a:lvl3pPr algn="l" defTabSz="1074738" rtl="0" eaLnBrk="0" fontAlgn="base" hangingPunct="0">
        <a:lnSpc>
          <a:spcPct val="90000"/>
        </a:lnSpc>
        <a:spcBef>
          <a:spcPct val="0"/>
        </a:spcBef>
        <a:spcAft>
          <a:spcPct val="0"/>
        </a:spcAft>
        <a:defRPr kumimoji="1" sz="5200">
          <a:solidFill>
            <a:schemeClr val="tx1"/>
          </a:solidFill>
          <a:latin typeface="Calibri Light"/>
          <a:ea typeface="ＭＳ Ｐゴシック" charset="-128"/>
        </a:defRPr>
      </a:lvl3pPr>
      <a:lvl4pPr algn="l" defTabSz="1074738" rtl="0" eaLnBrk="0" fontAlgn="base" hangingPunct="0">
        <a:lnSpc>
          <a:spcPct val="90000"/>
        </a:lnSpc>
        <a:spcBef>
          <a:spcPct val="0"/>
        </a:spcBef>
        <a:spcAft>
          <a:spcPct val="0"/>
        </a:spcAft>
        <a:defRPr kumimoji="1" sz="5200">
          <a:solidFill>
            <a:schemeClr val="tx1"/>
          </a:solidFill>
          <a:latin typeface="Calibri Light"/>
          <a:ea typeface="ＭＳ Ｐゴシック" charset="-128"/>
        </a:defRPr>
      </a:lvl4pPr>
      <a:lvl5pPr algn="l" defTabSz="1074738" rtl="0" eaLnBrk="0" fontAlgn="base" hangingPunct="0">
        <a:lnSpc>
          <a:spcPct val="90000"/>
        </a:lnSpc>
        <a:spcBef>
          <a:spcPct val="0"/>
        </a:spcBef>
        <a:spcAft>
          <a:spcPct val="0"/>
        </a:spcAft>
        <a:defRPr kumimoji="1" sz="5200">
          <a:solidFill>
            <a:schemeClr val="tx1"/>
          </a:solidFill>
          <a:latin typeface="Calibri Light"/>
          <a:ea typeface="ＭＳ Ｐゴシック" charset="-128"/>
        </a:defRPr>
      </a:lvl5pPr>
      <a:lvl6pPr marL="457200" algn="l" defTabSz="1074738" rtl="0" fontAlgn="base">
        <a:lnSpc>
          <a:spcPct val="90000"/>
        </a:lnSpc>
        <a:spcBef>
          <a:spcPct val="0"/>
        </a:spcBef>
        <a:spcAft>
          <a:spcPct val="0"/>
        </a:spcAft>
        <a:defRPr kumimoji="1" sz="5200">
          <a:solidFill>
            <a:schemeClr val="tx1"/>
          </a:solidFill>
          <a:latin typeface="Calibri Light"/>
          <a:ea typeface="ＭＳ Ｐゴシック" charset="-128"/>
        </a:defRPr>
      </a:lvl6pPr>
      <a:lvl7pPr marL="914400" algn="l" defTabSz="1074738" rtl="0" fontAlgn="base">
        <a:lnSpc>
          <a:spcPct val="90000"/>
        </a:lnSpc>
        <a:spcBef>
          <a:spcPct val="0"/>
        </a:spcBef>
        <a:spcAft>
          <a:spcPct val="0"/>
        </a:spcAft>
        <a:defRPr kumimoji="1" sz="5200">
          <a:solidFill>
            <a:schemeClr val="tx1"/>
          </a:solidFill>
          <a:latin typeface="Calibri Light"/>
          <a:ea typeface="ＭＳ Ｐゴシック" charset="-128"/>
        </a:defRPr>
      </a:lvl7pPr>
      <a:lvl8pPr marL="1371600" algn="l" defTabSz="1074738" rtl="0" fontAlgn="base">
        <a:lnSpc>
          <a:spcPct val="90000"/>
        </a:lnSpc>
        <a:spcBef>
          <a:spcPct val="0"/>
        </a:spcBef>
        <a:spcAft>
          <a:spcPct val="0"/>
        </a:spcAft>
        <a:defRPr kumimoji="1" sz="5200">
          <a:solidFill>
            <a:schemeClr val="tx1"/>
          </a:solidFill>
          <a:latin typeface="Calibri Light"/>
          <a:ea typeface="ＭＳ Ｐゴシック" charset="-128"/>
        </a:defRPr>
      </a:lvl8pPr>
      <a:lvl9pPr marL="1828800" algn="l" defTabSz="1074738" rtl="0" fontAlgn="base">
        <a:lnSpc>
          <a:spcPct val="90000"/>
        </a:lnSpc>
        <a:spcBef>
          <a:spcPct val="0"/>
        </a:spcBef>
        <a:spcAft>
          <a:spcPct val="0"/>
        </a:spcAft>
        <a:defRPr kumimoji="1" sz="5200">
          <a:solidFill>
            <a:schemeClr val="tx1"/>
          </a:solidFill>
          <a:latin typeface="Calibri Light"/>
          <a:ea typeface="ＭＳ Ｐゴシック" charset="-128"/>
        </a:defRPr>
      </a:lvl9pPr>
    </p:titleStyle>
    <p:bodyStyle>
      <a:lvl1pPr marL="268288" indent="-268288" algn="l" defTabSz="1074738" rtl="0" eaLnBrk="0" fontAlgn="base" hangingPunct="0">
        <a:lnSpc>
          <a:spcPct val="90000"/>
        </a:lnSpc>
        <a:spcBef>
          <a:spcPts val="1175"/>
        </a:spcBef>
        <a:spcAft>
          <a:spcPct val="0"/>
        </a:spcAft>
        <a:buFont typeface="Arial" charset="0"/>
        <a:buChar char="•"/>
        <a:defRPr kumimoji="1" sz="3300" kern="1200">
          <a:solidFill>
            <a:schemeClr val="tx1"/>
          </a:solidFill>
          <a:latin typeface="+mn-lt"/>
          <a:ea typeface="+mn-ea"/>
          <a:cs typeface="+mn-cs"/>
        </a:defRPr>
      </a:lvl1pPr>
      <a:lvl2pPr marL="806450" indent="-268288" algn="l" defTabSz="1074738" rtl="0" eaLnBrk="0" fontAlgn="base" hangingPunct="0">
        <a:lnSpc>
          <a:spcPct val="90000"/>
        </a:lnSpc>
        <a:spcBef>
          <a:spcPts val="588"/>
        </a:spcBef>
        <a:spcAft>
          <a:spcPct val="0"/>
        </a:spcAft>
        <a:buFont typeface="Arial" charset="0"/>
        <a:buChar char="•"/>
        <a:defRPr kumimoji="1" sz="2800" kern="1200">
          <a:solidFill>
            <a:schemeClr val="tx1"/>
          </a:solidFill>
          <a:latin typeface="+mn-lt"/>
          <a:ea typeface="+mn-ea"/>
          <a:cs typeface="+mn-cs"/>
        </a:defRPr>
      </a:lvl2pPr>
      <a:lvl3pPr marL="1343025" indent="-268288" algn="l" defTabSz="1074738" rtl="0" eaLnBrk="0" fontAlgn="base" hangingPunct="0">
        <a:lnSpc>
          <a:spcPct val="90000"/>
        </a:lnSpc>
        <a:spcBef>
          <a:spcPts val="588"/>
        </a:spcBef>
        <a:spcAft>
          <a:spcPct val="0"/>
        </a:spcAft>
        <a:buFont typeface="Arial" charset="0"/>
        <a:buChar char="•"/>
        <a:defRPr kumimoji="1" sz="2400" kern="1200">
          <a:solidFill>
            <a:schemeClr val="tx1"/>
          </a:solidFill>
          <a:latin typeface="+mn-lt"/>
          <a:ea typeface="+mn-ea"/>
          <a:cs typeface="+mn-cs"/>
        </a:defRPr>
      </a:lvl3pPr>
      <a:lvl4pPr marL="1881188" indent="-268288" algn="l" defTabSz="1074738" rtl="0" eaLnBrk="0" fontAlgn="base" hangingPunct="0">
        <a:lnSpc>
          <a:spcPct val="90000"/>
        </a:lnSpc>
        <a:spcBef>
          <a:spcPts val="588"/>
        </a:spcBef>
        <a:spcAft>
          <a:spcPct val="0"/>
        </a:spcAft>
        <a:buFont typeface="Arial" charset="0"/>
        <a:buChar char="•"/>
        <a:defRPr kumimoji="1" sz="2100" kern="1200">
          <a:solidFill>
            <a:schemeClr val="tx1"/>
          </a:solidFill>
          <a:latin typeface="+mn-lt"/>
          <a:ea typeface="+mn-ea"/>
          <a:cs typeface="+mn-cs"/>
        </a:defRPr>
      </a:lvl4pPr>
      <a:lvl5pPr marL="2419350" indent="-268288" algn="l" defTabSz="1074738" rtl="0" eaLnBrk="0" fontAlgn="base" hangingPunct="0">
        <a:lnSpc>
          <a:spcPct val="90000"/>
        </a:lnSpc>
        <a:spcBef>
          <a:spcPts val="588"/>
        </a:spcBef>
        <a:spcAft>
          <a:spcPct val="0"/>
        </a:spcAft>
        <a:buFont typeface="Arial" charset="0"/>
        <a:buChar char="•"/>
        <a:defRPr kumimoji="1" sz="2100" kern="1200">
          <a:solidFill>
            <a:schemeClr val="tx1"/>
          </a:solidFill>
          <a:latin typeface="+mn-lt"/>
          <a:ea typeface="+mn-ea"/>
          <a:cs typeface="+mn-cs"/>
        </a:defRPr>
      </a:lvl5pPr>
      <a:lvl6pPr marL="2957100" indent="-268828" algn="l" defTabSz="1075309" rtl="0" eaLnBrk="1" latinLnBrk="0" hangingPunct="1">
        <a:lnSpc>
          <a:spcPct val="90000"/>
        </a:lnSpc>
        <a:spcBef>
          <a:spcPts val="588"/>
        </a:spcBef>
        <a:buFont typeface="Arial" panose="020B0604020202020204" pitchFamily="34" charset="0"/>
        <a:buChar char="•"/>
        <a:defRPr kumimoji="1" sz="2100" kern="1200">
          <a:solidFill>
            <a:schemeClr val="tx1"/>
          </a:solidFill>
          <a:latin typeface="+mn-lt"/>
          <a:ea typeface="+mn-ea"/>
          <a:cs typeface="+mn-cs"/>
        </a:defRPr>
      </a:lvl6pPr>
      <a:lvl7pPr marL="3494756" indent="-268828" algn="l" defTabSz="1075309" rtl="0" eaLnBrk="1" latinLnBrk="0" hangingPunct="1">
        <a:lnSpc>
          <a:spcPct val="90000"/>
        </a:lnSpc>
        <a:spcBef>
          <a:spcPts val="588"/>
        </a:spcBef>
        <a:buFont typeface="Arial" panose="020B0604020202020204" pitchFamily="34" charset="0"/>
        <a:buChar char="•"/>
        <a:defRPr kumimoji="1" sz="2100" kern="1200">
          <a:solidFill>
            <a:schemeClr val="tx1"/>
          </a:solidFill>
          <a:latin typeface="+mn-lt"/>
          <a:ea typeface="+mn-ea"/>
          <a:cs typeface="+mn-cs"/>
        </a:defRPr>
      </a:lvl7pPr>
      <a:lvl8pPr marL="4032411" indent="-268828" algn="l" defTabSz="1075309" rtl="0" eaLnBrk="1" latinLnBrk="0" hangingPunct="1">
        <a:lnSpc>
          <a:spcPct val="90000"/>
        </a:lnSpc>
        <a:spcBef>
          <a:spcPts val="588"/>
        </a:spcBef>
        <a:buFont typeface="Arial" panose="020B0604020202020204" pitchFamily="34" charset="0"/>
        <a:buChar char="•"/>
        <a:defRPr kumimoji="1" sz="2100" kern="1200">
          <a:solidFill>
            <a:schemeClr val="tx1"/>
          </a:solidFill>
          <a:latin typeface="+mn-lt"/>
          <a:ea typeface="+mn-ea"/>
          <a:cs typeface="+mn-cs"/>
        </a:defRPr>
      </a:lvl8pPr>
      <a:lvl9pPr marL="4570064" indent="-268828" algn="l" defTabSz="1075309" rtl="0" eaLnBrk="1" latinLnBrk="0" hangingPunct="1">
        <a:lnSpc>
          <a:spcPct val="90000"/>
        </a:lnSpc>
        <a:spcBef>
          <a:spcPts val="588"/>
        </a:spcBef>
        <a:buFont typeface="Arial" panose="020B0604020202020204" pitchFamily="34" charset="0"/>
        <a:buChar char="•"/>
        <a:defRPr kumimoji="1" sz="2100" kern="1200">
          <a:solidFill>
            <a:schemeClr val="tx1"/>
          </a:solidFill>
          <a:latin typeface="+mn-lt"/>
          <a:ea typeface="+mn-ea"/>
          <a:cs typeface="+mn-cs"/>
        </a:defRPr>
      </a:lvl9pPr>
    </p:bodyStyle>
    <p:otherStyle>
      <a:defPPr>
        <a:defRPr lang="en-US"/>
      </a:defPPr>
      <a:lvl1pPr marL="0" algn="l" defTabSz="1075309" rtl="0" eaLnBrk="1" latinLnBrk="0" hangingPunct="1">
        <a:defRPr kumimoji="1" sz="2100" kern="1200">
          <a:solidFill>
            <a:schemeClr val="tx1"/>
          </a:solidFill>
          <a:latin typeface="+mn-lt"/>
          <a:ea typeface="+mn-ea"/>
          <a:cs typeface="+mn-cs"/>
        </a:defRPr>
      </a:lvl1pPr>
      <a:lvl2pPr marL="537654" algn="l" defTabSz="1075309" rtl="0" eaLnBrk="1" latinLnBrk="0" hangingPunct="1">
        <a:defRPr kumimoji="1" sz="2100" kern="1200">
          <a:solidFill>
            <a:schemeClr val="tx1"/>
          </a:solidFill>
          <a:latin typeface="+mn-lt"/>
          <a:ea typeface="+mn-ea"/>
          <a:cs typeface="+mn-cs"/>
        </a:defRPr>
      </a:lvl2pPr>
      <a:lvl3pPr marL="1075309" algn="l" defTabSz="1075309" rtl="0" eaLnBrk="1" latinLnBrk="0" hangingPunct="1">
        <a:defRPr kumimoji="1" sz="2100" kern="1200">
          <a:solidFill>
            <a:schemeClr val="tx1"/>
          </a:solidFill>
          <a:latin typeface="+mn-lt"/>
          <a:ea typeface="+mn-ea"/>
          <a:cs typeface="+mn-cs"/>
        </a:defRPr>
      </a:lvl3pPr>
      <a:lvl4pPr marL="1612963" algn="l" defTabSz="1075309" rtl="0" eaLnBrk="1" latinLnBrk="0" hangingPunct="1">
        <a:defRPr kumimoji="1" sz="2100" kern="1200">
          <a:solidFill>
            <a:schemeClr val="tx1"/>
          </a:solidFill>
          <a:latin typeface="+mn-lt"/>
          <a:ea typeface="+mn-ea"/>
          <a:cs typeface="+mn-cs"/>
        </a:defRPr>
      </a:lvl4pPr>
      <a:lvl5pPr marL="2150620" algn="l" defTabSz="1075309" rtl="0" eaLnBrk="1" latinLnBrk="0" hangingPunct="1">
        <a:defRPr kumimoji="1" sz="2100" kern="1200">
          <a:solidFill>
            <a:schemeClr val="tx1"/>
          </a:solidFill>
          <a:latin typeface="+mn-lt"/>
          <a:ea typeface="+mn-ea"/>
          <a:cs typeface="+mn-cs"/>
        </a:defRPr>
      </a:lvl5pPr>
      <a:lvl6pPr marL="2688273" algn="l" defTabSz="1075309" rtl="0" eaLnBrk="1" latinLnBrk="0" hangingPunct="1">
        <a:defRPr kumimoji="1" sz="2100" kern="1200">
          <a:solidFill>
            <a:schemeClr val="tx1"/>
          </a:solidFill>
          <a:latin typeface="+mn-lt"/>
          <a:ea typeface="+mn-ea"/>
          <a:cs typeface="+mn-cs"/>
        </a:defRPr>
      </a:lvl6pPr>
      <a:lvl7pPr marL="3225927" algn="l" defTabSz="1075309" rtl="0" eaLnBrk="1" latinLnBrk="0" hangingPunct="1">
        <a:defRPr kumimoji="1" sz="2100" kern="1200">
          <a:solidFill>
            <a:schemeClr val="tx1"/>
          </a:solidFill>
          <a:latin typeface="+mn-lt"/>
          <a:ea typeface="+mn-ea"/>
          <a:cs typeface="+mn-cs"/>
        </a:defRPr>
      </a:lvl7pPr>
      <a:lvl8pPr marL="3763583" algn="l" defTabSz="1075309" rtl="0" eaLnBrk="1" latinLnBrk="0" hangingPunct="1">
        <a:defRPr kumimoji="1" sz="2100" kern="1200">
          <a:solidFill>
            <a:schemeClr val="tx1"/>
          </a:solidFill>
          <a:latin typeface="+mn-lt"/>
          <a:ea typeface="+mn-ea"/>
          <a:cs typeface="+mn-cs"/>
        </a:defRPr>
      </a:lvl8pPr>
      <a:lvl9pPr marL="4301237" algn="l" defTabSz="1075309"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5543550" cy="3816350"/>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3" name="正方形/長方形 2"/>
          <p:cNvSpPr>
            <a:spLocks noChangeArrowheads="1"/>
          </p:cNvSpPr>
          <p:nvPr/>
        </p:nvSpPr>
        <p:spPr bwMode="auto">
          <a:xfrm>
            <a:off x="107950" y="107950"/>
            <a:ext cx="5326063" cy="3598863"/>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4" name="正方形/長方形 3"/>
          <p:cNvSpPr>
            <a:spLocks noChangeArrowheads="1"/>
          </p:cNvSpPr>
          <p:nvPr/>
        </p:nvSpPr>
        <p:spPr bwMode="auto">
          <a:xfrm>
            <a:off x="179388" y="179388"/>
            <a:ext cx="5181600" cy="3455987"/>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21" name="PubRRectCallout"/>
          <p:cNvSpPr>
            <a:spLocks noEditPoints="1" noChangeArrowheads="1"/>
          </p:cNvSpPr>
          <p:nvPr/>
        </p:nvSpPr>
        <p:spPr bwMode="auto">
          <a:xfrm>
            <a:off x="1204913" y="847725"/>
            <a:ext cx="3136900" cy="785813"/>
          </a:xfrm>
          <a:custGeom>
            <a:avLst/>
            <a:gdLst>
              <a:gd name="T0" fmla="*/ 1568069 w 21600"/>
              <a:gd name="T1" fmla="*/ 0 h 21600"/>
              <a:gd name="T2" fmla="*/ 0 w 21600"/>
              <a:gd name="T3" fmla="*/ 314398 h 21600"/>
              <a:gd name="T4" fmla="*/ 1249664 w 21600"/>
              <a:gd name="T5" fmla="*/ 786177 h 21600"/>
              <a:gd name="T6" fmla="*/ 1568069 w 21600"/>
              <a:gd name="T7" fmla="*/ 628832 h 21600"/>
              <a:gd name="T8" fmla="*/ 3136138 w 21600"/>
              <a:gd name="T9" fmla="*/ 31439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35921" dir="2700000" algn="ctr" rotWithShape="0">
              <a:srgbClr val="808080"/>
            </a:outerShdw>
          </a:effectLst>
        </p:spPr>
        <p:txBody>
          <a:bodyPr lIns="45811" tIns="22906" rIns="45811" bIns="22906"/>
          <a:lstStyle/>
          <a:p>
            <a:pPr>
              <a:defRPr/>
            </a:pPr>
            <a:r>
              <a:rPr lang="en-US" altLang="ja-JP" b="1">
                <a:solidFill>
                  <a:srgbClr val="000000"/>
                </a:solidFill>
                <a:latin typeface="HG丸ｺﾞｼｯｸM-PRO" pitchFamily="50" charset="-128"/>
                <a:ea typeface="HG丸ｺﾞｼｯｸM-PRO" pitchFamily="50" charset="-128"/>
              </a:rPr>
              <a:t>POINT1</a:t>
            </a:r>
          </a:p>
          <a:p>
            <a:pPr>
              <a:defRPr/>
            </a:pPr>
            <a:endParaRPr lang="en-US" altLang="ja-JP" sz="500">
              <a:solidFill>
                <a:srgbClr val="000000"/>
              </a:solidFill>
              <a:latin typeface="HG丸ｺﾞｼｯｸM-PRO" pitchFamily="50" charset="-128"/>
              <a:ea typeface="HG丸ｺﾞｼｯｸM-PRO" pitchFamily="50" charset="-128"/>
            </a:endParaRPr>
          </a:p>
          <a:p>
            <a:pPr>
              <a:defRPr/>
            </a:pPr>
            <a:r>
              <a:rPr lang="ja-JP" altLang="en-US" sz="900" b="1">
                <a:solidFill>
                  <a:srgbClr val="000000"/>
                </a:solidFill>
                <a:latin typeface="HG丸ｺﾞｼｯｸM-PRO" pitchFamily="50" charset="-128"/>
                <a:ea typeface="HG丸ｺﾞｼｯｸM-PRO" pitchFamily="50" charset="-128"/>
              </a:rPr>
              <a:t>テンプレートのサイズは黒の枠</a:t>
            </a:r>
            <a:r>
              <a:rPr lang="en-US" altLang="ja-JP" sz="900" b="1">
                <a:solidFill>
                  <a:srgbClr val="000000"/>
                </a:solidFill>
                <a:latin typeface="HG丸ｺﾞｼｯｸM-PRO" pitchFamily="50" charset="-128"/>
                <a:ea typeface="HG丸ｺﾞｼｯｸM-PRO" pitchFamily="50" charset="-128"/>
              </a:rPr>
              <a:t>(154</a:t>
            </a:r>
            <a:r>
              <a:rPr lang="ja-JP" altLang="en-US" sz="900" b="1">
                <a:solidFill>
                  <a:srgbClr val="000000"/>
                </a:solidFill>
                <a:latin typeface="HG丸ｺﾞｼｯｸM-PRO" pitchFamily="50" charset="-128"/>
                <a:ea typeface="HG丸ｺﾞｼｯｸM-PRO" pitchFamily="50" charset="-128"/>
              </a:rPr>
              <a:t>㎜</a:t>
            </a:r>
            <a:r>
              <a:rPr lang="en-US" altLang="ja-JP" sz="900" b="1">
                <a:solidFill>
                  <a:srgbClr val="000000"/>
                </a:solidFill>
                <a:latin typeface="HG丸ｺﾞｼｯｸM-PRO" pitchFamily="50" charset="-128"/>
                <a:ea typeface="HG丸ｺﾞｼｯｸM-PRO" pitchFamily="50" charset="-128"/>
              </a:rPr>
              <a:t>×106</a:t>
            </a:r>
            <a:r>
              <a:rPr lang="ja-JP" altLang="en-US" sz="900" b="1">
                <a:solidFill>
                  <a:srgbClr val="000000"/>
                </a:solidFill>
                <a:latin typeface="HG丸ｺﾞｼｯｸM-PRO" pitchFamily="50" charset="-128"/>
                <a:ea typeface="HG丸ｺﾞｼｯｸM-PRO" pitchFamily="50" charset="-128"/>
              </a:rPr>
              <a:t>㎜）で</a:t>
            </a:r>
          </a:p>
          <a:p>
            <a:pPr>
              <a:defRPr/>
            </a:pPr>
            <a:r>
              <a:rPr lang="ja-JP" altLang="en-US" sz="900" b="1">
                <a:solidFill>
                  <a:srgbClr val="000000"/>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204913" y="1770063"/>
            <a:ext cx="3135312" cy="763587"/>
          </a:xfrm>
          <a:custGeom>
            <a:avLst/>
            <a:gdLst>
              <a:gd name="T0" fmla="*/ 1567666 w 21600"/>
              <a:gd name="T1" fmla="*/ 0 h 21600"/>
              <a:gd name="T2" fmla="*/ 0 w 21600"/>
              <a:gd name="T3" fmla="*/ 305051 h 21600"/>
              <a:gd name="T4" fmla="*/ 1249342 w 21600"/>
              <a:gd name="T5" fmla="*/ 762803 h 21600"/>
              <a:gd name="T6" fmla="*/ 1567666 w 21600"/>
              <a:gd name="T7" fmla="*/ 610137 h 21600"/>
              <a:gd name="T8" fmla="*/ 3135331 w 21600"/>
              <a:gd name="T9" fmla="*/ 305051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35921" dir="2700000" algn="ctr" rotWithShape="0">
              <a:srgbClr val="FF0000"/>
            </a:outerShdw>
          </a:effectLst>
        </p:spPr>
        <p:txBody>
          <a:bodyPr lIns="45811" tIns="22906" rIns="45811" bIns="22906"/>
          <a:lstStyle/>
          <a:p>
            <a:pPr>
              <a:defRPr/>
            </a:pPr>
            <a:r>
              <a:rPr lang="en-US" altLang="ja-JP" b="1">
                <a:solidFill>
                  <a:srgbClr val="FF0000"/>
                </a:solidFill>
                <a:latin typeface="HG丸ｺﾞｼｯｸM-PRO" pitchFamily="50" charset="-128"/>
                <a:ea typeface="HG丸ｺﾞｼｯｸM-PRO" pitchFamily="50" charset="-128"/>
              </a:rPr>
              <a:t>POINT2</a:t>
            </a:r>
          </a:p>
          <a:p>
            <a:pPr>
              <a:defRPr/>
            </a:pPr>
            <a:endParaRPr lang="en-US" altLang="ja-JP" sz="500" b="1">
              <a:solidFill>
                <a:srgbClr val="FF0000"/>
              </a:solidFill>
              <a:latin typeface="HG丸ｺﾞｼｯｸM-PRO" pitchFamily="50" charset="-128"/>
              <a:ea typeface="HG丸ｺﾞｼｯｸM-PRO" pitchFamily="50" charset="-128"/>
            </a:endParaRPr>
          </a:p>
          <a:p>
            <a:pPr>
              <a:defRPr/>
            </a:pPr>
            <a:r>
              <a:rPr lang="ja-JP" altLang="en-US" sz="900" b="1">
                <a:solidFill>
                  <a:srgbClr val="FF0000"/>
                </a:solidFill>
                <a:latin typeface="HG丸ｺﾞｼｯｸM-PRO" pitchFamily="50" charset="-128"/>
                <a:ea typeface="HG丸ｺﾞｼｯｸM-PRO" pitchFamily="50" charset="-128"/>
              </a:rPr>
              <a:t>印刷物の仕上がりサイズは赤の枠</a:t>
            </a:r>
            <a:r>
              <a:rPr lang="en-US" altLang="ja-JP" sz="900" b="1">
                <a:solidFill>
                  <a:srgbClr val="FF0000"/>
                </a:solidFill>
                <a:latin typeface="HG丸ｺﾞｼｯｸM-PRO" pitchFamily="50" charset="-128"/>
                <a:ea typeface="HG丸ｺﾞｼｯｸM-PRO" pitchFamily="50" charset="-128"/>
              </a:rPr>
              <a:t>(148</a:t>
            </a:r>
            <a:r>
              <a:rPr lang="ja-JP" altLang="en-US" sz="900" b="1">
                <a:solidFill>
                  <a:srgbClr val="FF0000"/>
                </a:solidFill>
                <a:latin typeface="HG丸ｺﾞｼｯｸM-PRO" pitchFamily="50" charset="-128"/>
                <a:ea typeface="HG丸ｺﾞｼｯｸM-PRO" pitchFamily="50" charset="-128"/>
              </a:rPr>
              <a:t>㎜</a:t>
            </a:r>
            <a:r>
              <a:rPr lang="en-US" altLang="ja-JP" sz="900" b="1">
                <a:solidFill>
                  <a:srgbClr val="FF0000"/>
                </a:solidFill>
                <a:latin typeface="HG丸ｺﾞｼｯｸM-PRO" pitchFamily="50" charset="-128"/>
                <a:ea typeface="HG丸ｺﾞｼｯｸM-PRO" pitchFamily="50" charset="-128"/>
              </a:rPr>
              <a:t>×100</a:t>
            </a:r>
            <a:r>
              <a:rPr lang="ja-JP" altLang="en-US" sz="900" b="1">
                <a:solidFill>
                  <a:srgbClr val="FF0000"/>
                </a:solidFill>
                <a:latin typeface="HG丸ｺﾞｼｯｸM-PRO" pitchFamily="50" charset="-128"/>
                <a:ea typeface="HG丸ｺﾞｼｯｸM-PRO" pitchFamily="50" charset="-128"/>
              </a:rPr>
              <a:t>㎜）で</a:t>
            </a:r>
          </a:p>
          <a:p>
            <a:pPr>
              <a:defRPr/>
            </a:pPr>
            <a:r>
              <a:rPr lang="ja-JP" altLang="en-US" sz="9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204913" y="2673350"/>
            <a:ext cx="3136900" cy="854075"/>
          </a:xfrm>
          <a:custGeom>
            <a:avLst/>
            <a:gdLst>
              <a:gd name="T0" fmla="*/ 1568069 w 21600"/>
              <a:gd name="T1" fmla="*/ 0 h 21600"/>
              <a:gd name="T2" fmla="*/ 0 w 21600"/>
              <a:gd name="T3" fmla="*/ 352724 h 21600"/>
              <a:gd name="T4" fmla="*/ 1249664 w 21600"/>
              <a:gd name="T5" fmla="*/ 882015 h 21600"/>
              <a:gd name="T6" fmla="*/ 1568069 w 21600"/>
              <a:gd name="T7" fmla="*/ 705490 h 21600"/>
              <a:gd name="T8" fmla="*/ 3136138 w 21600"/>
              <a:gd name="T9" fmla="*/ 35272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35921" dir="2700000"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a:defRPr/>
            </a:pPr>
            <a:endParaRPr lang="en-US" altLang="ja-JP" sz="5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文字・イラスト・写真の絵柄等、仕上がりで切れては</a:t>
            </a:r>
          </a:p>
          <a:p>
            <a:pPr>
              <a:defRPr/>
            </a:pPr>
            <a:r>
              <a:rPr lang="ja-JP" altLang="en-US" sz="900" b="1">
                <a:solidFill>
                  <a:srgbClr val="0070C0"/>
                </a:solidFill>
                <a:latin typeface="HG丸ｺﾞｼｯｸM-PRO" pitchFamily="50" charset="-128"/>
                <a:ea typeface="HG丸ｺﾞｼｯｸM-PRO" pitchFamily="50" charset="-128"/>
              </a:rPr>
              <a:t>いけない部分は、青の枠（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a:t>
            </a:r>
          </a:p>
          <a:p>
            <a:pPr>
              <a:defRPr/>
            </a:pPr>
            <a:r>
              <a:rPr lang="ja-JP" altLang="en-US" sz="9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600075" y="247650"/>
            <a:ext cx="4346575" cy="485775"/>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811" tIns="22906" rIns="45811" bIns="22906" anchor="ctr"/>
          <a:lstStyle/>
          <a:p>
            <a:pPr defTabSz="509812">
              <a:defRPr/>
            </a:pPr>
            <a:r>
              <a:rPr lang="ja-JP" altLang="en-US" sz="900" b="1" dirty="0">
                <a:solidFill>
                  <a:srgbClr val="404040"/>
                </a:solidFill>
                <a:latin typeface="HG丸ｺﾞｼｯｸM-PRO" pitchFamily="50" charset="-128"/>
                <a:ea typeface="HG丸ｺﾞｼｯｸM-PRO" pitchFamily="50" charset="-128"/>
              </a:rPr>
              <a:t>このテンプレートはポストカードサイズ</a:t>
            </a:r>
            <a:r>
              <a:rPr lang="en-US" altLang="ja-JP" sz="900" b="1" dirty="0">
                <a:solidFill>
                  <a:srgbClr val="404040"/>
                </a:solidFill>
                <a:latin typeface="HG丸ｺﾞｼｯｸM-PRO" pitchFamily="50" charset="-128"/>
                <a:ea typeface="HG丸ｺﾞｼｯｸM-PRO" pitchFamily="50" charset="-128"/>
              </a:rPr>
              <a:t>(148</a:t>
            </a:r>
            <a:r>
              <a:rPr lang="ja-JP" altLang="en-US" sz="900" b="1" dirty="0">
                <a:solidFill>
                  <a:srgbClr val="404040"/>
                </a:solidFill>
                <a:latin typeface="HG丸ｺﾞｼｯｸM-PRO" pitchFamily="50" charset="-128"/>
                <a:ea typeface="HG丸ｺﾞｼｯｸM-PRO" pitchFamily="50" charset="-128"/>
              </a:rPr>
              <a:t>㎜</a:t>
            </a:r>
            <a:r>
              <a:rPr lang="en-US" altLang="ja-JP" sz="900" b="1" dirty="0">
                <a:solidFill>
                  <a:srgbClr val="404040"/>
                </a:solidFill>
                <a:latin typeface="HG丸ｺﾞｼｯｸM-PRO" pitchFamily="50" charset="-128"/>
                <a:ea typeface="HG丸ｺﾞｼｯｸM-PRO" pitchFamily="50" charset="-128"/>
              </a:rPr>
              <a:t>×100</a:t>
            </a:r>
            <a:r>
              <a:rPr lang="ja-JP" altLang="en-US" sz="900" b="1" dirty="0">
                <a:solidFill>
                  <a:srgbClr val="404040"/>
                </a:solidFill>
                <a:latin typeface="HG丸ｺﾞｼｯｸM-PRO" pitchFamily="50" charset="-128"/>
                <a:ea typeface="HG丸ｺﾞｼｯｸM-PRO" pitchFamily="50" charset="-128"/>
              </a:rPr>
              <a:t>㎜）の</a:t>
            </a:r>
          </a:p>
          <a:p>
            <a:pPr defTabSz="509812">
              <a:defRPr/>
            </a:pPr>
            <a:r>
              <a:rPr lang="ja-JP" altLang="en-US" sz="900" b="1" dirty="0">
                <a:solidFill>
                  <a:srgbClr val="404040"/>
                </a:solidFill>
                <a:latin typeface="HG丸ｺﾞｼｯｸM-PRO" pitchFamily="50" charset="-128"/>
                <a:ea typeface="HG丸ｺﾞｼｯｸM-PRO" pitchFamily="50" charset="-128"/>
              </a:rPr>
              <a:t>印刷物を作る為のテンプレートです。</a:t>
            </a:r>
          </a:p>
          <a:p>
            <a:pPr defTabSz="509812">
              <a:defRPr/>
            </a:pPr>
            <a:r>
              <a:rPr lang="ja-JP" altLang="en-US" sz="9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15369" name="Line 12"/>
          <p:cNvSpPr>
            <a:spLocks noChangeShapeType="1"/>
          </p:cNvSpPr>
          <p:nvPr/>
        </p:nvSpPr>
        <p:spPr bwMode="auto">
          <a:xfrm>
            <a:off x="0" y="1660525"/>
            <a:ext cx="5541963" cy="0"/>
          </a:xfrm>
          <a:prstGeom prst="line">
            <a:avLst/>
          </a:prstGeom>
          <a:noFill/>
          <a:ln w="19050">
            <a:solidFill>
              <a:schemeClr val="tx1"/>
            </a:solidFill>
            <a:round/>
            <a:headEnd type="arrow" w="med" len="med"/>
            <a:tailEnd type="arrow" w="med" len="med"/>
          </a:ln>
        </p:spPr>
        <p:txBody>
          <a:bodyPr lIns="45811" tIns="22906" rIns="45811" bIns="22906"/>
          <a:lstStyle/>
          <a:p>
            <a:endParaRPr lang="ja-JP" altLang="en-US"/>
          </a:p>
        </p:txBody>
      </p:sp>
      <p:sp>
        <p:nvSpPr>
          <p:cNvPr id="15370" name="Line 13"/>
          <p:cNvSpPr>
            <a:spLocks noChangeShapeType="1"/>
          </p:cNvSpPr>
          <p:nvPr/>
        </p:nvSpPr>
        <p:spPr bwMode="auto">
          <a:xfrm>
            <a:off x="107950" y="2587625"/>
            <a:ext cx="5326063" cy="0"/>
          </a:xfrm>
          <a:prstGeom prst="line">
            <a:avLst/>
          </a:prstGeom>
          <a:noFill/>
          <a:ln w="19050">
            <a:solidFill>
              <a:srgbClr val="FF0000"/>
            </a:solidFill>
            <a:round/>
            <a:headEnd type="arrow" w="med" len="med"/>
            <a:tailEnd type="arrow" w="med" len="med"/>
          </a:ln>
        </p:spPr>
        <p:txBody>
          <a:bodyPr lIns="45811" tIns="22906" rIns="45811" bIns="22906"/>
          <a:lstStyle/>
          <a:p>
            <a:endParaRPr lang="ja-JP" altLang="en-US"/>
          </a:p>
        </p:txBody>
      </p:sp>
      <p:sp>
        <p:nvSpPr>
          <p:cNvPr id="15371" name="Line 14"/>
          <p:cNvSpPr>
            <a:spLocks noChangeShapeType="1"/>
          </p:cNvSpPr>
          <p:nvPr/>
        </p:nvSpPr>
        <p:spPr bwMode="auto">
          <a:xfrm>
            <a:off x="179388" y="3562350"/>
            <a:ext cx="5181600" cy="0"/>
          </a:xfrm>
          <a:prstGeom prst="line">
            <a:avLst/>
          </a:prstGeom>
          <a:noFill/>
          <a:ln w="19050">
            <a:solidFill>
              <a:srgbClr val="0070C0"/>
            </a:solidFill>
            <a:round/>
            <a:headEnd type="arrow" w="med" len="med"/>
            <a:tailEnd type="arrow" w="med" len="med"/>
          </a:ln>
        </p:spPr>
        <p:txBody>
          <a:bodyPr lIns="45811" tIns="22906" rIns="45811" bIns="22906"/>
          <a:lstStyle/>
          <a:p>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3336" y="2909094"/>
            <a:ext cx="649225" cy="115824"/>
          </a:xfrm>
          <a:prstGeom prst="rect">
            <a:avLst/>
          </a:prstGeom>
        </p:spPr>
      </p:pic>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086" y="315040"/>
            <a:ext cx="4639065" cy="710185"/>
          </a:xfrm>
          <a:prstGeom prst="rect">
            <a:avLst/>
          </a:prstGeom>
        </p:spPr>
      </p:pic>
      <p:sp>
        <p:nvSpPr>
          <p:cNvPr id="4" name="正方形/長方形 3"/>
          <p:cNvSpPr/>
          <p:nvPr/>
        </p:nvSpPr>
        <p:spPr>
          <a:xfrm>
            <a:off x="363538" y="804585"/>
            <a:ext cx="3224212" cy="1631216"/>
          </a:xfrm>
          <a:prstGeom prst="rect">
            <a:avLst/>
          </a:prstGeom>
        </p:spPr>
        <p:txBody>
          <a:bodyPr wrap="square">
            <a:spAutoFit/>
          </a:bodyPr>
          <a:lstStyle/>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拝啓　時下ますますご清栄の御事とお慶び申し上げます。</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平素は格別のご高配を賜り厚くお礼申し上げます。</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弊社は このたび左記の通り移転し来る</a:t>
            </a:r>
            <a:r>
              <a:rPr lang="en-US" altLang="ja-JP" sz="800" dirty="0">
                <a:solidFill>
                  <a:srgbClr val="1C1F87"/>
                </a:solidFill>
                <a:latin typeface="HGP明朝B" panose="02020800000000000000" pitchFamily="18" charset="-128"/>
                <a:ea typeface="HGP明朝B" panose="02020800000000000000" pitchFamily="18" charset="-128"/>
              </a:rPr>
              <a:t>1</a:t>
            </a:r>
            <a:r>
              <a:rPr lang="ja-JP" altLang="en-US" sz="800" dirty="0">
                <a:solidFill>
                  <a:srgbClr val="1C1F87"/>
                </a:solidFill>
                <a:latin typeface="HGP明朝B" panose="02020800000000000000" pitchFamily="18" charset="-128"/>
                <a:ea typeface="HGP明朝B" panose="02020800000000000000" pitchFamily="18" charset="-128"/>
              </a:rPr>
              <a:t>月</a:t>
            </a:r>
            <a:r>
              <a:rPr lang="en-US" altLang="ja-JP" sz="800" dirty="0">
                <a:solidFill>
                  <a:srgbClr val="1C1F87"/>
                </a:solidFill>
                <a:latin typeface="HGP明朝B" panose="02020800000000000000" pitchFamily="18" charset="-128"/>
                <a:ea typeface="HGP明朝B" panose="02020800000000000000" pitchFamily="18" charset="-128"/>
              </a:rPr>
              <a:t>15</a:t>
            </a:r>
            <a:r>
              <a:rPr lang="ja-JP" altLang="en-US" sz="800" dirty="0">
                <a:solidFill>
                  <a:srgbClr val="1C1F87"/>
                </a:solidFill>
                <a:latin typeface="HGP明朝B" panose="02020800000000000000" pitchFamily="18" charset="-128"/>
                <a:ea typeface="HGP明朝B" panose="02020800000000000000" pitchFamily="18" charset="-128"/>
              </a:rPr>
              <a:t>日（水）より</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新事務所において営業を開始する運びとなりましたので</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ご案内申し上げます。</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何卒今後とも変わらぬご指導ご鞭撻を賜りますようお願い申し上げます。</a:t>
            </a:r>
          </a:p>
          <a:p>
            <a:pPr algn="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敬　具</a:t>
            </a:r>
          </a:p>
          <a:p>
            <a:pPr>
              <a:lnSpc>
                <a:spcPts val="1500"/>
              </a:lnSpc>
            </a:pPr>
            <a:r>
              <a:rPr lang="ja-JP" altLang="en-US" sz="800" dirty="0">
                <a:solidFill>
                  <a:srgbClr val="1C1F87"/>
                </a:solidFill>
                <a:latin typeface="HGP明朝B" panose="02020800000000000000" pitchFamily="18" charset="-128"/>
                <a:ea typeface="HGP明朝B" panose="02020800000000000000" pitchFamily="18" charset="-128"/>
              </a:rPr>
              <a:t>平成</a:t>
            </a:r>
            <a:r>
              <a:rPr lang="en-US" altLang="ja-JP" sz="800" dirty="0">
                <a:solidFill>
                  <a:srgbClr val="1C1F87"/>
                </a:solidFill>
                <a:latin typeface="HGP明朝B" panose="02020800000000000000" pitchFamily="18" charset="-128"/>
                <a:ea typeface="HGP明朝B" panose="02020800000000000000" pitchFamily="18" charset="-128"/>
              </a:rPr>
              <a:t>2014</a:t>
            </a:r>
            <a:r>
              <a:rPr lang="ja-JP" altLang="en-US" sz="800" dirty="0">
                <a:solidFill>
                  <a:srgbClr val="1C1F87"/>
                </a:solidFill>
                <a:latin typeface="HGP明朝B" panose="02020800000000000000" pitchFamily="18" charset="-128"/>
                <a:ea typeface="HGP明朝B" panose="02020800000000000000" pitchFamily="18" charset="-128"/>
              </a:rPr>
              <a:t>年</a:t>
            </a:r>
            <a:r>
              <a:rPr lang="en-US" altLang="ja-JP" sz="800" dirty="0">
                <a:solidFill>
                  <a:srgbClr val="1C1F87"/>
                </a:solidFill>
                <a:latin typeface="HGP明朝B" panose="02020800000000000000" pitchFamily="18" charset="-128"/>
                <a:ea typeface="HGP明朝B" panose="02020800000000000000" pitchFamily="18" charset="-128"/>
              </a:rPr>
              <a:t>1</a:t>
            </a:r>
            <a:r>
              <a:rPr lang="ja-JP" altLang="en-US" sz="800" dirty="0">
                <a:solidFill>
                  <a:srgbClr val="1C1F87"/>
                </a:solidFill>
                <a:latin typeface="HGP明朝B" panose="02020800000000000000" pitchFamily="18" charset="-128"/>
                <a:ea typeface="HGP明朝B" panose="02020800000000000000" pitchFamily="18" charset="-128"/>
              </a:rPr>
              <a:t>月吉日</a:t>
            </a:r>
          </a:p>
        </p:txBody>
      </p:sp>
      <p:sp>
        <p:nvSpPr>
          <p:cNvPr id="5" name="正方形/長方形 4"/>
          <p:cNvSpPr/>
          <p:nvPr/>
        </p:nvSpPr>
        <p:spPr>
          <a:xfrm>
            <a:off x="363538" y="3006150"/>
            <a:ext cx="3376612" cy="504177"/>
          </a:xfrm>
          <a:prstGeom prst="rect">
            <a:avLst/>
          </a:prstGeom>
        </p:spPr>
        <p:txBody>
          <a:bodyPr wrap="square">
            <a:spAutoFit/>
          </a:bodyPr>
          <a:lstStyle/>
          <a:p>
            <a:pPr>
              <a:lnSpc>
                <a:spcPts val="1600"/>
              </a:lnSpc>
            </a:pPr>
            <a:r>
              <a:rPr lang="ja-JP" altLang="en-US" dirty="0" smtClean="0">
                <a:solidFill>
                  <a:srgbClr val="1C1F87"/>
                </a:solidFill>
                <a:latin typeface="HGP明朝B" panose="02020800000000000000" pitchFamily="18" charset="-128"/>
                <a:ea typeface="HGP明朝B" panose="02020800000000000000" pitchFamily="18" charset="-128"/>
              </a:rPr>
              <a:t>東京都</a:t>
            </a:r>
            <a:r>
              <a:rPr lang="ja-JP" altLang="en-US" dirty="0">
                <a:solidFill>
                  <a:srgbClr val="1C1F87"/>
                </a:solidFill>
                <a:latin typeface="HGP明朝B" panose="02020800000000000000" pitchFamily="18" charset="-128"/>
                <a:ea typeface="HGP明朝B" panose="02020800000000000000" pitchFamily="18" charset="-128"/>
              </a:rPr>
              <a:t>江東区豊洲</a:t>
            </a:r>
            <a:r>
              <a:rPr lang="en-US" altLang="ja-JP" dirty="0">
                <a:solidFill>
                  <a:srgbClr val="1C1F87"/>
                </a:solidFill>
                <a:latin typeface="HGP明朝B" panose="02020800000000000000" pitchFamily="18" charset="-128"/>
                <a:ea typeface="HGP明朝B" panose="02020800000000000000" pitchFamily="18" charset="-128"/>
              </a:rPr>
              <a:t>3-2-3</a:t>
            </a:r>
          </a:p>
          <a:p>
            <a:pPr>
              <a:lnSpc>
                <a:spcPts val="1600"/>
              </a:lnSpc>
            </a:pPr>
            <a:r>
              <a:rPr lang="en-US" altLang="ja-JP" sz="1400" dirty="0">
                <a:solidFill>
                  <a:srgbClr val="1C1F87"/>
                </a:solidFill>
                <a:latin typeface="HGP明朝B" panose="02020800000000000000" pitchFamily="18" charset="-128"/>
                <a:ea typeface="HGP明朝B" panose="02020800000000000000" pitchFamily="18" charset="-128"/>
              </a:rPr>
              <a:t>TEL.03-1234-1111</a:t>
            </a:r>
            <a:r>
              <a:rPr lang="ja-JP" altLang="en-US" sz="800" dirty="0">
                <a:solidFill>
                  <a:srgbClr val="1C1F87"/>
                </a:solidFill>
                <a:latin typeface="HGP明朝B" panose="02020800000000000000" pitchFamily="18" charset="-128"/>
                <a:ea typeface="HGP明朝B" panose="02020800000000000000" pitchFamily="18" charset="-128"/>
              </a:rPr>
              <a:t>（電話番号に変更はありません）</a:t>
            </a:r>
          </a:p>
        </p:txBody>
      </p:sp>
      <p:sp>
        <p:nvSpPr>
          <p:cNvPr id="6" name="正方形/長方形 5"/>
          <p:cNvSpPr/>
          <p:nvPr/>
        </p:nvSpPr>
        <p:spPr>
          <a:xfrm>
            <a:off x="376238" y="2801065"/>
            <a:ext cx="569387" cy="246221"/>
          </a:xfrm>
          <a:prstGeom prst="rect">
            <a:avLst/>
          </a:prstGeom>
        </p:spPr>
        <p:txBody>
          <a:bodyPr wrap="none">
            <a:spAutoFit/>
          </a:bodyPr>
          <a:lstStyle/>
          <a:p>
            <a:r>
              <a:rPr lang="ja-JP" altLang="en-US" dirty="0">
                <a:solidFill>
                  <a:srgbClr val="1C1F87"/>
                </a:solidFill>
                <a:latin typeface="HGS明朝E" panose="02020900000000000000" pitchFamily="18" charset="-128"/>
                <a:ea typeface="HGS明朝E" panose="02020900000000000000" pitchFamily="18" charset="-128"/>
              </a:rPr>
              <a:t>移転先</a:t>
            </a:r>
            <a:endParaRPr lang="ja-JP" altLang="en-US" dirty="0">
              <a:solidFill>
                <a:srgbClr val="1C1F87"/>
              </a:solidFill>
              <a:latin typeface="HGS明朝E" panose="02020900000000000000" pitchFamily="18" charset="-128"/>
              <a:ea typeface="HGS明朝E" panose="02020900000000000000" pitchFamily="18" charset="-128"/>
            </a:endParaRPr>
          </a:p>
        </p:txBody>
      </p:sp>
      <p:sp>
        <p:nvSpPr>
          <p:cNvPr id="7" name="正方形/長方形 6"/>
          <p:cNvSpPr/>
          <p:nvPr/>
        </p:nvSpPr>
        <p:spPr>
          <a:xfrm>
            <a:off x="415970" y="315040"/>
            <a:ext cx="3368630" cy="461665"/>
          </a:xfrm>
          <a:prstGeom prst="rect">
            <a:avLst/>
          </a:prstGeom>
        </p:spPr>
        <p:txBody>
          <a:bodyPr wrap="square">
            <a:spAutoFit/>
          </a:bodyPr>
          <a:lstStyle/>
          <a:p>
            <a:r>
              <a:rPr lang="ja-JP" altLang="en-US" sz="2400" dirty="0">
                <a:solidFill>
                  <a:srgbClr val="1C1F87"/>
                </a:solidFill>
                <a:latin typeface="HGS明朝E" panose="02020900000000000000" pitchFamily="18" charset="-128"/>
                <a:ea typeface="HGS明朝E" panose="02020900000000000000" pitchFamily="18" charset="-128"/>
              </a:rPr>
              <a:t>事務所移転のお知らせ</a:t>
            </a:r>
          </a:p>
        </p:txBody>
      </p:sp>
      <p:sp>
        <p:nvSpPr>
          <p:cNvPr id="9" name="正方形/長方形 8"/>
          <p:cNvSpPr/>
          <p:nvPr/>
        </p:nvSpPr>
        <p:spPr>
          <a:xfrm>
            <a:off x="3752850" y="1315763"/>
            <a:ext cx="1411200" cy="21168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60">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60.pptx" id="{961C96D2-7B90-4301-A281-CB8313A768B8}" vid="{88E6A35F-F366-44F1-AFC1-EC6861117D5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60</Template>
  <TotalTime>4</TotalTime>
  <Words>128</Words>
  <Application>Microsoft Office PowerPoint</Application>
  <PresentationFormat>ユーザー設定</PresentationFormat>
  <Paragraphs>29</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60</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aida</cp:lastModifiedBy>
  <cp:revision>8</cp:revision>
  <cp:lastPrinted>2013-04-25T06:18:16Z</cp:lastPrinted>
  <dcterms:created xsi:type="dcterms:W3CDTF">2013-08-07T01:34:13Z</dcterms:created>
  <dcterms:modified xsi:type="dcterms:W3CDTF">2013-10-11T04:46:57Z</dcterms:modified>
</cp:coreProperties>
</file>