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5545138" cy="3816350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000"/>
    <a:srgbClr val="CC3300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2364" y="-1710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0C738BA-D979-4FDC-87C3-549605D127A5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9838"/>
            <a:ext cx="48672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7808356-3665-4EF0-8867-BA349309B41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5642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886" y="624574"/>
            <a:ext cx="4713367" cy="132865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3143" y="2004468"/>
            <a:ext cx="4158853" cy="921401"/>
          </a:xfrm>
        </p:spPr>
        <p:txBody>
          <a:bodyPr/>
          <a:lstStyle>
            <a:lvl1pPr marL="0" indent="0" algn="ctr">
              <a:buNone/>
              <a:defRPr sz="2800"/>
            </a:lvl1pPr>
            <a:lvl2pPr marL="537654" indent="0" algn="ctr">
              <a:buNone/>
              <a:defRPr sz="2400"/>
            </a:lvl2pPr>
            <a:lvl3pPr marL="1075309" indent="0" algn="ctr">
              <a:buNone/>
              <a:defRPr sz="2100"/>
            </a:lvl3pPr>
            <a:lvl4pPr marL="1612963" indent="0" algn="ctr">
              <a:buNone/>
              <a:defRPr sz="1900"/>
            </a:lvl4pPr>
            <a:lvl5pPr marL="2150620" indent="0" algn="ctr">
              <a:buNone/>
              <a:defRPr sz="1900"/>
            </a:lvl5pPr>
            <a:lvl6pPr marL="2688273" indent="0" algn="ctr">
              <a:buNone/>
              <a:defRPr sz="1900"/>
            </a:lvl6pPr>
            <a:lvl7pPr marL="3225927" indent="0" algn="ctr">
              <a:buNone/>
              <a:defRPr sz="1900"/>
            </a:lvl7pPr>
            <a:lvl8pPr marL="3763583" indent="0" algn="ctr">
              <a:buNone/>
              <a:defRPr sz="1900"/>
            </a:lvl8pPr>
            <a:lvl9pPr marL="4301237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5A345-B26F-4CE9-9529-6B202E6EFBF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5697F-CD46-43B0-825F-D11C3B759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171F-7A82-433D-B170-E6EA8C8D424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D778E-D6B3-43F2-879B-5F09CE60AD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8240" y="203186"/>
            <a:ext cx="1195670" cy="32341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228" y="203186"/>
            <a:ext cx="3517697" cy="323418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A525B-542C-4340-8E42-3BEF18AF626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D1A2-625C-4BC0-809A-64D2A763E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0ECE-ED19-480F-A284-45B2F703D98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CEA3C-31CC-410C-B67A-6A21902369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41" y="951440"/>
            <a:ext cx="4782681" cy="1587495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341" y="2553952"/>
            <a:ext cx="4782681" cy="834826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5376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753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1296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5062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6882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2592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76358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0123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D1DD3-ED03-4C82-9676-46D98E95253C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5FB3-9D86-4EC2-9D89-AB5DE77604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230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7228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9FC6-DEBD-442B-9597-F2D55B2647F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6E8F-269C-4809-8D66-580F89BE6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1" y="203186"/>
            <a:ext cx="4782681" cy="7376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952" y="935537"/>
            <a:ext cx="2345853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952" y="1394028"/>
            <a:ext cx="2345853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7227" y="935537"/>
            <a:ext cx="2357406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7227" y="1394028"/>
            <a:ext cx="2357406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AABE7-F796-43C7-9D09-C146BB26367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88D7A-0AF9-4C57-B93B-927D767F7C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786D-7751-4ED6-908F-4D80FED5BF9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F0726-BEDA-4B8E-9555-BAC28D48B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2D12B-EEB3-4319-9652-DCBD18F3445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B367-1471-4CE2-B8FA-AED06DC67B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406" y="549484"/>
            <a:ext cx="2807226" cy="2712082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822DC-BF47-445F-912D-C0E3C66CEE3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4CF0-8A5B-4A83-8DC3-A2B1F54E87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7406" y="549484"/>
            <a:ext cx="2807226" cy="2712082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37654" indent="0">
              <a:buNone/>
              <a:defRPr sz="3300"/>
            </a:lvl2pPr>
            <a:lvl3pPr marL="1075309" indent="0">
              <a:buNone/>
              <a:defRPr sz="2800"/>
            </a:lvl3pPr>
            <a:lvl4pPr marL="1612963" indent="0">
              <a:buNone/>
              <a:defRPr sz="2400"/>
            </a:lvl4pPr>
            <a:lvl5pPr marL="2150620" indent="0">
              <a:buNone/>
              <a:defRPr sz="2400"/>
            </a:lvl5pPr>
            <a:lvl6pPr marL="2688273" indent="0">
              <a:buNone/>
              <a:defRPr sz="2400"/>
            </a:lvl6pPr>
            <a:lvl7pPr marL="3225927" indent="0">
              <a:buNone/>
              <a:defRPr sz="2400"/>
            </a:lvl7pPr>
            <a:lvl8pPr marL="3763583" indent="0">
              <a:buNone/>
              <a:defRPr sz="2400"/>
            </a:lvl8pPr>
            <a:lvl9pPr marL="4301237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403E-82CB-4DFC-9DE2-4E49A11C189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BBB15-8E3A-465B-913C-F8AE8C33D2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BA50FA8-CD18-472B-A241-79540537332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A3506D-AC21-466C-A957-B3AFDC3F05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268288" indent="-268288" algn="l" defTabSz="1074738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43025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81188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193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57100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94756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411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70064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7654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5309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96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062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827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2592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6358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0123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82"/>
            <a:ext cx="5559148" cy="3816000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2056674" y="350679"/>
            <a:ext cx="25026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solidFill>
                  <a:srgbClr val="EB6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HAPPY BIRTHDAY!</a:t>
            </a:r>
            <a:endParaRPr lang="ja-JP" altLang="en-US" sz="2200" dirty="0">
              <a:solidFill>
                <a:srgbClr val="EB6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091619" y="713451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鈴木 健太 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</a:t>
            </a:r>
            <a:endParaRPr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064490" y="984359"/>
            <a:ext cx="3199660" cy="569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がんばっている自分へのご褒美として、また、家族や友人、大切な方とのひとときに</a:t>
            </a:r>
            <a:r>
              <a:rPr lang="en-US" altLang="ja-JP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…</a:t>
            </a:r>
            <a:r>
              <a:rPr lang="ja-JP" altLang="en-US" sz="85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レストラン・アスクルで最高の時間をお過ごしください。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516726" y="1567843"/>
            <a:ext cx="16337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EB6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SPECIAL DINNER COURSE</a:t>
            </a:r>
            <a:endParaRPr lang="ja-JP" altLang="en-US" dirty="0">
              <a:solidFill>
                <a:srgbClr val="EB6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316531" y="1760715"/>
            <a:ext cx="2973019" cy="1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お誕生日前後</a:t>
            </a:r>
            <a:r>
              <a:rPr lang="en-US" altLang="ja-JP" sz="6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6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ヵ月の期間のみ、ご予約いただけるコースです。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056146" y="1906855"/>
            <a:ext cx="10354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・バースデーワイン</a:t>
            </a:r>
          </a:p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・オードブル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057683" y="1906855"/>
            <a:ext cx="10354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・本日のスープ</a:t>
            </a:r>
          </a:p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・肉料理／魚料理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018554" y="1906855"/>
            <a:ext cx="10995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・スペシャルスイーツ</a:t>
            </a:r>
          </a:p>
          <a:p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・コーヒー、紅茶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225081" y="2224067"/>
            <a:ext cx="1723549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オリジナル・グラスもプレゼントいたします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982016" y="2149746"/>
            <a:ext cx="11400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お一人様</a:t>
            </a:r>
            <a:r>
              <a:rPr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en-US" altLang="ja-JP" sz="1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3,000</a:t>
            </a:r>
            <a:r>
              <a:rPr lang="en-US" altLang="ja-JP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  <a:endParaRPr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064861" y="2434561"/>
            <a:ext cx="2771775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お連れの方もこちらの価格でご案内いたします。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060439" y="2599174"/>
            <a:ext cx="12105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レストラン・アスクル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060439" y="2743795"/>
            <a:ext cx="108234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  <a:r>
              <a:rPr lang="zh-TW" altLang="en-US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30〜22</a:t>
            </a:r>
            <a:r>
              <a:rPr lang="zh-TW" altLang="en-US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endParaRPr lang="ja-JP" altLang="en-US" sz="7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060439" y="2828806"/>
            <a:ext cx="140936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rgbClr val="EB6000"/>
                </a:solidFill>
                <a:latin typeface="+mn-lt"/>
                <a:ea typeface="HGPｺﾞｼｯｸM" panose="020B0600000000000000" pitchFamily="50" charset="-128"/>
              </a:rPr>
              <a:t>TEL 03-1234-1111</a:t>
            </a:r>
            <a:endParaRPr lang="ja-JP" altLang="en-US" sz="1300" dirty="0">
              <a:solidFill>
                <a:srgbClr val="EB6000"/>
              </a:solidFill>
              <a:latin typeface="+mn-lt"/>
              <a:ea typeface="HGPｺﾞｼｯｸM" panose="020B06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060439" y="2998084"/>
            <a:ext cx="120898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EB6000"/>
                </a:solidFill>
                <a:latin typeface="+mn-lt"/>
                <a:ea typeface="HGPｺﾞｼｯｸM" panose="020B0600000000000000" pitchFamily="50" charset="-128"/>
              </a:rPr>
              <a:t>http://www.askult.com/</a:t>
            </a:r>
            <a:endParaRPr lang="ja-JP" altLang="en-US" sz="800" dirty="0">
              <a:solidFill>
                <a:srgbClr val="EB6000"/>
              </a:solidFill>
              <a:latin typeface="+mn-lt"/>
              <a:ea typeface="HGPｺﾞｼｯｸM" panose="020B06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060439" y="3149282"/>
            <a:ext cx="1377300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  <a:r>
              <a:rPr lang="zh-TW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060439" y="3235265"/>
            <a:ext cx="80663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 03-1234-1112</a:t>
            </a:r>
            <a:endParaRPr lang="ja-JP" altLang="en-US" sz="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865214" y="2149045"/>
            <a:ext cx="248786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lang="ja-JP" altLang="en-US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-4763" y="4763"/>
            <a:ext cx="1764000" cy="19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-4763" y="1912938"/>
            <a:ext cx="1764000" cy="19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dirty="0"/>
          </a:p>
        </p:txBody>
      </p:sp>
      <p:sp>
        <p:nvSpPr>
          <p:cNvPr id="30" name="正方形/長方形 29"/>
          <p:cNvSpPr/>
          <p:nvPr/>
        </p:nvSpPr>
        <p:spPr>
          <a:xfrm>
            <a:off x="4152007" y="2694398"/>
            <a:ext cx="878400" cy="66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60.pptx" id="{961C96D2-7B90-4301-A281-CB8313A768B8}" vid="{88E6A35F-F366-44F1-AFC1-EC6861117D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60</Template>
  <TotalTime>38</TotalTime>
  <Words>243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60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11</cp:revision>
  <cp:lastPrinted>2013-04-25T06:18:16Z</cp:lastPrinted>
  <dcterms:created xsi:type="dcterms:W3CDTF">2013-08-07T01:34:13Z</dcterms:created>
  <dcterms:modified xsi:type="dcterms:W3CDTF">2014-02-27T06:10:54Z</dcterms:modified>
</cp:coreProperties>
</file>