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5545138" cy="3816350"/>
  <p:notesSz cx="6794500" cy="9925050"/>
  <p:defaultTextStyle>
    <a:defPPr>
      <a:defRPr lang="ja-JP"/>
    </a:defPPr>
    <a:lvl1pPr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254000" indent="203200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509588" indent="404813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765175" indent="606425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020763" indent="808038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B6000"/>
    <a:srgbClr val="CC3300"/>
    <a:srgbClr val="F0F4FA"/>
    <a:srgbClr val="E8EEF8"/>
    <a:srgbClr val="203864"/>
    <a:srgbClr val="EE0000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2364" y="-1710"/>
      </p:cViewPr>
      <p:guideLst>
        <p:guide orient="horz" pos="1202"/>
        <p:guide pos="174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90C738BA-D979-4FDC-87C3-549605D127A5}" type="datetimeFigureOut">
              <a:rPr lang="ja-JP" altLang="en-US"/>
              <a:pPr>
                <a:defRPr/>
              </a:pPr>
              <a:t>2014/2/27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63613" y="1239838"/>
            <a:ext cx="4867275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C7808356-3665-4EF0-8867-BA349309B41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19564259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4000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09588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175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0763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5886" y="624574"/>
            <a:ext cx="4713367" cy="1328655"/>
          </a:xfrm>
        </p:spPr>
        <p:txBody>
          <a:bodyPr anchor="b"/>
          <a:lstStyle>
            <a:lvl1pPr algn="ctr">
              <a:defRPr sz="71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93143" y="2004468"/>
            <a:ext cx="4158853" cy="921401"/>
          </a:xfrm>
        </p:spPr>
        <p:txBody>
          <a:bodyPr/>
          <a:lstStyle>
            <a:lvl1pPr marL="0" indent="0" algn="ctr">
              <a:buNone/>
              <a:defRPr sz="2800"/>
            </a:lvl1pPr>
            <a:lvl2pPr marL="537654" indent="0" algn="ctr">
              <a:buNone/>
              <a:defRPr sz="2400"/>
            </a:lvl2pPr>
            <a:lvl3pPr marL="1075309" indent="0" algn="ctr">
              <a:buNone/>
              <a:defRPr sz="2100"/>
            </a:lvl3pPr>
            <a:lvl4pPr marL="1612963" indent="0" algn="ctr">
              <a:buNone/>
              <a:defRPr sz="1900"/>
            </a:lvl4pPr>
            <a:lvl5pPr marL="2150620" indent="0" algn="ctr">
              <a:buNone/>
              <a:defRPr sz="1900"/>
            </a:lvl5pPr>
            <a:lvl6pPr marL="2688273" indent="0" algn="ctr">
              <a:buNone/>
              <a:defRPr sz="1900"/>
            </a:lvl6pPr>
            <a:lvl7pPr marL="3225927" indent="0" algn="ctr">
              <a:buNone/>
              <a:defRPr sz="1900"/>
            </a:lvl7pPr>
            <a:lvl8pPr marL="3763583" indent="0" algn="ctr">
              <a:buNone/>
              <a:defRPr sz="1900"/>
            </a:lvl8pPr>
            <a:lvl9pPr marL="4301237" indent="0" algn="ctr">
              <a:buNone/>
              <a:defRPr sz="19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45A345-B26F-4CE9-9529-6B202E6EFBF8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D5697F-CD46-43B0-825F-D11C3B7595E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77171F-7A82-433D-B170-E6EA8C8D4242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AD778E-D6B3-43F2-879B-5F09CE60ADE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968240" y="203186"/>
            <a:ext cx="1195670" cy="323418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228" y="203186"/>
            <a:ext cx="3517697" cy="323418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4A525B-542C-4340-8E42-3BEF18AF6268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A1D1A2-625C-4BC0-809A-64D2A763E68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4F0ECE-ED19-480F-A284-45B2F703D989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9CEA3C-31CC-410C-B67A-6A21902369C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341" y="951440"/>
            <a:ext cx="4782681" cy="1587495"/>
          </a:xfrm>
        </p:spPr>
        <p:txBody>
          <a:bodyPr anchor="b"/>
          <a:lstStyle>
            <a:lvl1pPr>
              <a:defRPr sz="71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341" y="2553952"/>
            <a:ext cx="4782681" cy="834826"/>
          </a:xfrm>
        </p:spPr>
        <p:txBody>
          <a:bodyPr/>
          <a:lstStyle>
            <a:lvl1pPr marL="0" indent="0">
              <a:buNone/>
              <a:defRPr sz="2800">
                <a:solidFill>
                  <a:schemeClr val="tx1"/>
                </a:solidFill>
              </a:defRPr>
            </a:lvl1pPr>
            <a:lvl2pPr marL="537654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75309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612963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15062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2688273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225927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3763583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301237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1D1DD3-ED03-4C82-9676-46D98E95253C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085FB3-9D86-4EC2-9D89-AB5DE77604D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230" y="1015926"/>
            <a:ext cx="2356683" cy="242143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807228" y="1015926"/>
            <a:ext cx="2356683" cy="242143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A39FC6-DEBD-442B-9597-F2D55B2647FF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7D6E8F-269C-4809-8D66-580F89BE679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951" y="203186"/>
            <a:ext cx="4782681" cy="737651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952" y="935537"/>
            <a:ext cx="2345853" cy="458492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37654" indent="0">
              <a:buNone/>
              <a:defRPr sz="2400" b="1"/>
            </a:lvl2pPr>
            <a:lvl3pPr marL="1075309" indent="0">
              <a:buNone/>
              <a:defRPr sz="2100" b="1"/>
            </a:lvl3pPr>
            <a:lvl4pPr marL="1612963" indent="0">
              <a:buNone/>
              <a:defRPr sz="1900" b="1"/>
            </a:lvl4pPr>
            <a:lvl5pPr marL="2150620" indent="0">
              <a:buNone/>
              <a:defRPr sz="1900" b="1"/>
            </a:lvl5pPr>
            <a:lvl6pPr marL="2688273" indent="0">
              <a:buNone/>
              <a:defRPr sz="1900" b="1"/>
            </a:lvl6pPr>
            <a:lvl7pPr marL="3225927" indent="0">
              <a:buNone/>
              <a:defRPr sz="1900" b="1"/>
            </a:lvl7pPr>
            <a:lvl8pPr marL="3763583" indent="0">
              <a:buNone/>
              <a:defRPr sz="1900" b="1"/>
            </a:lvl8pPr>
            <a:lvl9pPr marL="4301237" indent="0">
              <a:buNone/>
              <a:defRPr sz="19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1952" y="1394028"/>
            <a:ext cx="2345853" cy="205040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807227" y="935537"/>
            <a:ext cx="2357406" cy="458492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37654" indent="0">
              <a:buNone/>
              <a:defRPr sz="2400" b="1"/>
            </a:lvl2pPr>
            <a:lvl3pPr marL="1075309" indent="0">
              <a:buNone/>
              <a:defRPr sz="2100" b="1"/>
            </a:lvl3pPr>
            <a:lvl4pPr marL="1612963" indent="0">
              <a:buNone/>
              <a:defRPr sz="1900" b="1"/>
            </a:lvl4pPr>
            <a:lvl5pPr marL="2150620" indent="0">
              <a:buNone/>
              <a:defRPr sz="1900" b="1"/>
            </a:lvl5pPr>
            <a:lvl6pPr marL="2688273" indent="0">
              <a:buNone/>
              <a:defRPr sz="1900" b="1"/>
            </a:lvl6pPr>
            <a:lvl7pPr marL="3225927" indent="0">
              <a:buNone/>
              <a:defRPr sz="1900" b="1"/>
            </a:lvl7pPr>
            <a:lvl8pPr marL="3763583" indent="0">
              <a:buNone/>
              <a:defRPr sz="1900" b="1"/>
            </a:lvl8pPr>
            <a:lvl9pPr marL="4301237" indent="0">
              <a:buNone/>
              <a:defRPr sz="19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807227" y="1394028"/>
            <a:ext cx="2357406" cy="205040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EAABE7-F796-43C7-9D09-C146BB263678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D88D7A-0AF9-4C57-B93B-927D767F7C5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E2786D-7751-4ED6-908F-4D80FED5BF9A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CF0726-BEDA-4B8E-9555-BAC28D48B6B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B2D12B-EEB3-4319-9652-DCBD18F3445D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F1B367-1471-4CE2-B8FA-AED06DC67BA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952" y="254424"/>
            <a:ext cx="1788451" cy="890482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57406" y="549484"/>
            <a:ext cx="2807226" cy="2712082"/>
          </a:xfrm>
        </p:spPr>
        <p:txBody>
          <a:bodyPr/>
          <a:lstStyle>
            <a:lvl1pPr>
              <a:defRPr sz="3800"/>
            </a:lvl1pPr>
            <a:lvl2pPr>
              <a:defRPr sz="3300"/>
            </a:lvl2pPr>
            <a:lvl3pPr>
              <a:defRPr sz="28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952" y="1144905"/>
            <a:ext cx="1788451" cy="2121078"/>
          </a:xfrm>
        </p:spPr>
        <p:txBody>
          <a:bodyPr/>
          <a:lstStyle>
            <a:lvl1pPr marL="0" indent="0">
              <a:buNone/>
              <a:defRPr sz="1900"/>
            </a:lvl1pPr>
            <a:lvl2pPr marL="537654" indent="0">
              <a:buNone/>
              <a:defRPr sz="1600"/>
            </a:lvl2pPr>
            <a:lvl3pPr marL="1075309" indent="0">
              <a:buNone/>
              <a:defRPr sz="1400"/>
            </a:lvl3pPr>
            <a:lvl4pPr marL="1612963" indent="0">
              <a:buNone/>
              <a:defRPr sz="1200"/>
            </a:lvl4pPr>
            <a:lvl5pPr marL="2150620" indent="0">
              <a:buNone/>
              <a:defRPr sz="1200"/>
            </a:lvl5pPr>
            <a:lvl6pPr marL="2688273" indent="0">
              <a:buNone/>
              <a:defRPr sz="1200"/>
            </a:lvl6pPr>
            <a:lvl7pPr marL="3225927" indent="0">
              <a:buNone/>
              <a:defRPr sz="1200"/>
            </a:lvl7pPr>
            <a:lvl8pPr marL="3763583" indent="0">
              <a:buNone/>
              <a:defRPr sz="1200"/>
            </a:lvl8pPr>
            <a:lvl9pPr marL="4301237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A822DC-BF47-445F-912D-C0E3C66CEE38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4D4CF0-8A5B-4A83-8DC3-A2B1F54E87B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952" y="254424"/>
            <a:ext cx="1788451" cy="890482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57406" y="549484"/>
            <a:ext cx="2807226" cy="2712082"/>
          </a:xfrm>
        </p:spPr>
        <p:txBody>
          <a:bodyPr rtlCol="0">
            <a:normAutofit/>
          </a:bodyPr>
          <a:lstStyle>
            <a:lvl1pPr marL="0" indent="0">
              <a:buNone/>
              <a:defRPr sz="3800"/>
            </a:lvl1pPr>
            <a:lvl2pPr marL="537654" indent="0">
              <a:buNone/>
              <a:defRPr sz="3300"/>
            </a:lvl2pPr>
            <a:lvl3pPr marL="1075309" indent="0">
              <a:buNone/>
              <a:defRPr sz="2800"/>
            </a:lvl3pPr>
            <a:lvl4pPr marL="1612963" indent="0">
              <a:buNone/>
              <a:defRPr sz="2400"/>
            </a:lvl4pPr>
            <a:lvl5pPr marL="2150620" indent="0">
              <a:buNone/>
              <a:defRPr sz="2400"/>
            </a:lvl5pPr>
            <a:lvl6pPr marL="2688273" indent="0">
              <a:buNone/>
              <a:defRPr sz="2400"/>
            </a:lvl6pPr>
            <a:lvl7pPr marL="3225927" indent="0">
              <a:buNone/>
              <a:defRPr sz="2400"/>
            </a:lvl7pPr>
            <a:lvl8pPr marL="3763583" indent="0">
              <a:buNone/>
              <a:defRPr sz="2400"/>
            </a:lvl8pPr>
            <a:lvl9pPr marL="4301237" indent="0">
              <a:buNone/>
              <a:defRPr sz="2400"/>
            </a:lvl9pPr>
          </a:lstStyle>
          <a:p>
            <a:pPr lvl="0"/>
            <a:r>
              <a:rPr lang="ja-JP" altLang="en-US" noProof="0" smtClean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952" y="1144905"/>
            <a:ext cx="1788451" cy="2121078"/>
          </a:xfrm>
        </p:spPr>
        <p:txBody>
          <a:bodyPr/>
          <a:lstStyle>
            <a:lvl1pPr marL="0" indent="0">
              <a:buNone/>
              <a:defRPr sz="1900"/>
            </a:lvl1pPr>
            <a:lvl2pPr marL="537654" indent="0">
              <a:buNone/>
              <a:defRPr sz="1600"/>
            </a:lvl2pPr>
            <a:lvl3pPr marL="1075309" indent="0">
              <a:buNone/>
              <a:defRPr sz="1400"/>
            </a:lvl3pPr>
            <a:lvl4pPr marL="1612963" indent="0">
              <a:buNone/>
              <a:defRPr sz="1200"/>
            </a:lvl4pPr>
            <a:lvl5pPr marL="2150620" indent="0">
              <a:buNone/>
              <a:defRPr sz="1200"/>
            </a:lvl5pPr>
            <a:lvl6pPr marL="2688273" indent="0">
              <a:buNone/>
              <a:defRPr sz="1200"/>
            </a:lvl6pPr>
            <a:lvl7pPr marL="3225927" indent="0">
              <a:buNone/>
              <a:defRPr sz="1200"/>
            </a:lvl7pPr>
            <a:lvl8pPr marL="3763583" indent="0">
              <a:buNone/>
              <a:defRPr sz="1200"/>
            </a:lvl8pPr>
            <a:lvl9pPr marL="4301237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E5403E-82CB-4DFC-9DE2-4E49A11C1892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4BBB15-8E3A-465B-913C-F8AE8C33D29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381000" y="203200"/>
            <a:ext cx="4783138" cy="738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タイトルの書式設定</a:t>
            </a:r>
            <a:endParaRPr 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381000" y="1016000"/>
            <a:ext cx="4783138" cy="2420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81000" y="3536950"/>
            <a:ext cx="1247775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4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BA50FA8-CD18-472B-A241-795405373320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36738" y="3536950"/>
            <a:ext cx="1871662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ctr" defTabSz="510523" fontAlgn="auto">
              <a:spcBef>
                <a:spcPts val="0"/>
              </a:spcBef>
              <a:spcAft>
                <a:spcPts val="0"/>
              </a:spcAft>
              <a:defRPr sz="14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16363" y="3536950"/>
            <a:ext cx="1247775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4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6A3506D-AC21-466C-A957-B3AFDC3F05E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  <p:sldLayoutId id="2147483676" r:id="rId12"/>
  </p:sldLayoutIdLst>
  <p:txStyles>
    <p:titleStyle>
      <a:lvl1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2pPr>
      <a:lvl3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3pPr>
      <a:lvl4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4pPr>
      <a:lvl5pPr algn="l" defTabSz="10747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1074738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1074738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1074738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1074738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268288" indent="-268288" algn="l" defTabSz="1074738" rtl="0" eaLnBrk="0" fontAlgn="base" hangingPunct="0">
        <a:lnSpc>
          <a:spcPct val="90000"/>
        </a:lnSpc>
        <a:spcBef>
          <a:spcPts val="1175"/>
        </a:spcBef>
        <a:spcAft>
          <a:spcPct val="0"/>
        </a:spcAft>
        <a:buFont typeface="Arial" charset="0"/>
        <a:buChar char="•"/>
        <a:defRPr kumimoji="1"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06450" indent="-268288" algn="l" defTabSz="1074738" rtl="0" eaLnBrk="0" fontAlgn="base" hangingPunct="0">
        <a:lnSpc>
          <a:spcPct val="90000"/>
        </a:lnSpc>
        <a:spcBef>
          <a:spcPts val="588"/>
        </a:spcBef>
        <a:spcAft>
          <a:spcPct val="0"/>
        </a:spcAft>
        <a:buFont typeface="Arial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43025" indent="-268288" algn="l" defTabSz="1074738" rtl="0" eaLnBrk="0" fontAlgn="base" hangingPunct="0">
        <a:lnSpc>
          <a:spcPct val="90000"/>
        </a:lnSpc>
        <a:spcBef>
          <a:spcPts val="588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81188" indent="-268288" algn="l" defTabSz="1074738" rtl="0" eaLnBrk="0" fontAlgn="base" hangingPunct="0">
        <a:lnSpc>
          <a:spcPct val="90000"/>
        </a:lnSpc>
        <a:spcBef>
          <a:spcPts val="588"/>
        </a:spcBef>
        <a:spcAft>
          <a:spcPct val="0"/>
        </a:spcAft>
        <a:buFont typeface="Arial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19350" indent="-268288" algn="l" defTabSz="1074738" rtl="0" eaLnBrk="0" fontAlgn="base" hangingPunct="0">
        <a:lnSpc>
          <a:spcPct val="90000"/>
        </a:lnSpc>
        <a:spcBef>
          <a:spcPts val="588"/>
        </a:spcBef>
        <a:spcAft>
          <a:spcPct val="0"/>
        </a:spcAft>
        <a:buFont typeface="Arial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957100" indent="-268828" algn="l" defTabSz="1075309" rtl="0" eaLnBrk="1" latinLnBrk="0" hangingPunct="1">
        <a:lnSpc>
          <a:spcPct val="90000"/>
        </a:lnSpc>
        <a:spcBef>
          <a:spcPts val="588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494756" indent="-268828" algn="l" defTabSz="1075309" rtl="0" eaLnBrk="1" latinLnBrk="0" hangingPunct="1">
        <a:lnSpc>
          <a:spcPct val="90000"/>
        </a:lnSpc>
        <a:spcBef>
          <a:spcPts val="588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4032411" indent="-268828" algn="l" defTabSz="1075309" rtl="0" eaLnBrk="1" latinLnBrk="0" hangingPunct="1">
        <a:lnSpc>
          <a:spcPct val="90000"/>
        </a:lnSpc>
        <a:spcBef>
          <a:spcPts val="588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570064" indent="-268828" algn="l" defTabSz="1075309" rtl="0" eaLnBrk="1" latinLnBrk="0" hangingPunct="1">
        <a:lnSpc>
          <a:spcPct val="90000"/>
        </a:lnSpc>
        <a:spcBef>
          <a:spcPts val="588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37654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75309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12963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150620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88273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225927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763583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301237" algn="l" defTabSz="107530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>
            <a:spLocks noChangeArrowheads="1"/>
          </p:cNvSpPr>
          <p:nvPr/>
        </p:nvSpPr>
        <p:spPr bwMode="auto">
          <a:xfrm>
            <a:off x="0" y="0"/>
            <a:ext cx="5543550" cy="3816350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3" name="正方形/長方形 2"/>
          <p:cNvSpPr>
            <a:spLocks noChangeArrowheads="1"/>
          </p:cNvSpPr>
          <p:nvPr/>
        </p:nvSpPr>
        <p:spPr bwMode="auto">
          <a:xfrm>
            <a:off x="107950" y="107950"/>
            <a:ext cx="5326063" cy="3598863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5181600" cy="3455987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204913" y="847725"/>
            <a:ext cx="3136900" cy="785813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14398 h 21600"/>
              <a:gd name="T4" fmla="*/ 1249664 w 21600"/>
              <a:gd name="T5" fmla="*/ 786177 h 21600"/>
              <a:gd name="T6" fmla="*/ 1568069 w 21600"/>
              <a:gd name="T7" fmla="*/ 628832 h 21600"/>
              <a:gd name="T8" fmla="*/ 3136138 w 21600"/>
              <a:gd name="T9" fmla="*/ 31439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35921" dir="2700000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>
              <a:defRPr/>
            </a:pPr>
            <a:endParaRPr lang="en-US" altLang="ja-JP" sz="500">
              <a:solidFill>
                <a:srgbClr val="00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>
              <a:defRPr/>
            </a:pP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204913" y="1770063"/>
            <a:ext cx="3135312" cy="763587"/>
          </a:xfrm>
          <a:custGeom>
            <a:avLst/>
            <a:gdLst>
              <a:gd name="T0" fmla="*/ 1567666 w 21600"/>
              <a:gd name="T1" fmla="*/ 0 h 21600"/>
              <a:gd name="T2" fmla="*/ 0 w 21600"/>
              <a:gd name="T3" fmla="*/ 305051 h 21600"/>
              <a:gd name="T4" fmla="*/ 1249342 w 21600"/>
              <a:gd name="T5" fmla="*/ 762803 h 21600"/>
              <a:gd name="T6" fmla="*/ 1567666 w 21600"/>
              <a:gd name="T7" fmla="*/ 610137 h 21600"/>
              <a:gd name="T8" fmla="*/ 3135331 w 21600"/>
              <a:gd name="T9" fmla="*/ 305051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35921" dir="2700000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>
              <a:defRPr/>
            </a:pPr>
            <a:endParaRPr lang="en-US" altLang="ja-JP" sz="5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>
              <a:defRPr/>
            </a:pP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204913" y="2673350"/>
            <a:ext cx="3136900" cy="854075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52724 h 21600"/>
              <a:gd name="T4" fmla="*/ 1249664 w 21600"/>
              <a:gd name="T5" fmla="*/ 882015 h 21600"/>
              <a:gd name="T6" fmla="*/ 1568069 w 21600"/>
              <a:gd name="T7" fmla="*/ 705490 h 21600"/>
              <a:gd name="T8" fmla="*/ 3136138 w 21600"/>
              <a:gd name="T9" fmla="*/ 35272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35921" dir="2700000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endParaRPr lang="en-US" altLang="ja-JP" sz="5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600075" y="247650"/>
            <a:ext cx="4346575" cy="485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/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5369" name="Line 12"/>
          <p:cNvSpPr>
            <a:spLocks noChangeShapeType="1"/>
          </p:cNvSpPr>
          <p:nvPr/>
        </p:nvSpPr>
        <p:spPr bwMode="auto">
          <a:xfrm>
            <a:off x="0" y="1660525"/>
            <a:ext cx="5541963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5370" name="Line 13"/>
          <p:cNvSpPr>
            <a:spLocks noChangeShapeType="1"/>
          </p:cNvSpPr>
          <p:nvPr/>
        </p:nvSpPr>
        <p:spPr bwMode="auto">
          <a:xfrm>
            <a:off x="107950" y="2587625"/>
            <a:ext cx="5326063" cy="0"/>
          </a:xfrm>
          <a:prstGeom prst="line">
            <a:avLst/>
          </a:prstGeom>
          <a:noFill/>
          <a:ln w="19050">
            <a:solidFill>
              <a:srgbClr val="FF000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5371" name="Line 14"/>
          <p:cNvSpPr>
            <a:spLocks noChangeShapeType="1"/>
          </p:cNvSpPr>
          <p:nvPr/>
        </p:nvSpPr>
        <p:spPr bwMode="auto">
          <a:xfrm>
            <a:off x="179388" y="3562350"/>
            <a:ext cx="5181600" cy="0"/>
          </a:xfrm>
          <a:prstGeom prst="line">
            <a:avLst/>
          </a:prstGeom>
          <a:noFill/>
          <a:ln w="19050">
            <a:solidFill>
              <a:srgbClr val="0070C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" name="図 30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982"/>
            <a:ext cx="5559148" cy="3816000"/>
          </a:xfrm>
          <a:prstGeom prst="rect">
            <a:avLst/>
          </a:prstGeom>
        </p:spPr>
      </p:pic>
      <p:sp>
        <p:nvSpPr>
          <p:cNvPr id="8" name="正方形/長方形 7"/>
          <p:cNvSpPr/>
          <p:nvPr/>
        </p:nvSpPr>
        <p:spPr>
          <a:xfrm>
            <a:off x="2056674" y="350679"/>
            <a:ext cx="2502608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200" dirty="0">
                <a:solidFill>
                  <a:srgbClr val="EB60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HAPPY BIRTHDAY!</a:t>
            </a:r>
            <a:endParaRPr lang="ja-JP" altLang="en-US" sz="2200" dirty="0">
              <a:solidFill>
                <a:srgbClr val="EB6000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3091619" y="713451"/>
            <a:ext cx="1031051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鈴木 健太 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様</a:t>
            </a:r>
            <a:endParaRPr lang="ja-JP" altLang="en-US" sz="11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2064490" y="984359"/>
            <a:ext cx="3199660" cy="5691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ja-JP" altLang="en-US" sz="8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がんばっている自分へのご褒美として、また、家族や友人、大切な方とのひとときに</a:t>
            </a:r>
            <a:r>
              <a:rPr lang="en-US" altLang="ja-JP" sz="8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…</a:t>
            </a:r>
            <a:r>
              <a:rPr lang="ja-JP" altLang="en-US" sz="850" dirty="0" err="1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。</a:t>
            </a:r>
            <a:r>
              <a:rPr lang="ja-JP" altLang="en-US" sz="8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レストラン・アスクルで最高の時間をお過ごしください。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2516726" y="1567843"/>
            <a:ext cx="1633781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dirty="0">
                <a:solidFill>
                  <a:srgbClr val="EB60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SPECIAL DINNER COURSE</a:t>
            </a:r>
            <a:endParaRPr lang="ja-JP" altLang="en-US" dirty="0">
              <a:solidFill>
                <a:srgbClr val="EB6000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2316531" y="1760715"/>
            <a:ext cx="2973019" cy="192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6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お誕生日前後</a:t>
            </a:r>
            <a:r>
              <a:rPr lang="en-US" altLang="ja-JP" sz="6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</a:t>
            </a:r>
            <a:r>
              <a:rPr lang="ja-JP" altLang="en-US" sz="6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ヵ月の期間のみ、ご予約いただけるコースです。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2056146" y="1906855"/>
            <a:ext cx="103547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・バースデーワイン</a:t>
            </a:r>
          </a:p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・オードブル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3057683" y="1906855"/>
            <a:ext cx="103547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・本日のスープ</a:t>
            </a:r>
          </a:p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・肉料理／魚料理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4018554" y="1906855"/>
            <a:ext cx="109954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・スペシャルスイーツ</a:t>
            </a:r>
          </a:p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・コーヒー、紅茶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2225081" y="2224067"/>
            <a:ext cx="1723549" cy="18466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00" dirty="0">
                <a:solidFill>
                  <a:schemeClr val="bg1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オリジナル・グラスもプレゼントいたします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3982016" y="2149746"/>
            <a:ext cx="1140056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お一人様</a:t>
            </a:r>
            <a:r>
              <a:rPr lang="ja-JP" altLang="en-US" sz="9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 </a:t>
            </a:r>
            <a:r>
              <a:rPr lang="en-US" altLang="ja-JP" sz="14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3,000</a:t>
            </a:r>
            <a:r>
              <a:rPr lang="en-US" altLang="ja-JP" sz="12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 </a:t>
            </a:r>
            <a:r>
              <a:rPr lang="ja-JP" altLang="en-US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  <a:endParaRPr lang="ja-JP" altLang="en-US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2064861" y="2434561"/>
            <a:ext cx="2771775" cy="184666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altLang="ja-JP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※</a:t>
            </a:r>
            <a:r>
              <a:rPr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お連れの方もこちらの価格でご案内いたします。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2060439" y="2599174"/>
            <a:ext cx="1210588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レストラン・アスクル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2060439" y="2743795"/>
            <a:ext cx="1082348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7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営業時間</a:t>
            </a:r>
            <a:r>
              <a:rPr lang="en-US" altLang="zh-TW" sz="7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11</a:t>
            </a:r>
            <a:r>
              <a:rPr lang="zh-TW" altLang="en-US" sz="7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zh-TW" sz="7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30〜22</a:t>
            </a:r>
            <a:r>
              <a:rPr lang="zh-TW" altLang="en-US" sz="7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zh-TW" sz="7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  <a:endParaRPr lang="ja-JP" altLang="en-US" sz="7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2060439" y="2828806"/>
            <a:ext cx="1409360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300" dirty="0">
                <a:solidFill>
                  <a:srgbClr val="EB6000"/>
                </a:solidFill>
                <a:latin typeface="+mn-lt"/>
                <a:ea typeface="HGPｺﾞｼｯｸM" panose="020B0600000000000000" pitchFamily="50" charset="-128"/>
              </a:rPr>
              <a:t>TEL 03-1234-1111</a:t>
            </a:r>
            <a:endParaRPr lang="ja-JP" altLang="en-US" sz="1300" dirty="0">
              <a:solidFill>
                <a:srgbClr val="EB6000"/>
              </a:solidFill>
              <a:latin typeface="+mn-lt"/>
              <a:ea typeface="HGPｺﾞｼｯｸM" panose="020B0600000000000000" pitchFamily="50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2060439" y="2998084"/>
            <a:ext cx="120898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00" dirty="0">
                <a:solidFill>
                  <a:srgbClr val="EB6000"/>
                </a:solidFill>
                <a:latin typeface="+mn-lt"/>
                <a:ea typeface="HGPｺﾞｼｯｸM" panose="020B0600000000000000" pitchFamily="50" charset="-128"/>
              </a:rPr>
              <a:t>http://www.askult.com/</a:t>
            </a:r>
            <a:endParaRPr lang="ja-JP" altLang="en-US" sz="800" dirty="0">
              <a:solidFill>
                <a:srgbClr val="EB6000"/>
              </a:solidFill>
              <a:latin typeface="+mn-lt"/>
              <a:ea typeface="HGPｺﾞｼｯｸM" panose="020B0600000000000000" pitchFamily="50" charset="-128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2060439" y="3149282"/>
            <a:ext cx="1377300" cy="18466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r>
              <a:rPr lang="en-US" altLang="zh-TW" sz="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135-0061</a:t>
            </a:r>
            <a:r>
              <a:rPr lang="zh-TW" altLang="en-US" sz="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東京都江東区豊洲</a:t>
            </a:r>
            <a:r>
              <a:rPr lang="en-US" altLang="zh-TW" sz="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  <a:endParaRPr lang="ja-JP" altLang="en-US" sz="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2060439" y="3235265"/>
            <a:ext cx="806631" cy="18466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FAX 03-1234-1112</a:t>
            </a:r>
            <a:endParaRPr lang="ja-JP" altLang="en-US" sz="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4865214" y="2149045"/>
            <a:ext cx="248786" cy="1692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5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endParaRPr lang="ja-JP" altLang="en-US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-4763" y="4763"/>
            <a:ext cx="1764000" cy="190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1800" dirty="0"/>
          </a:p>
        </p:txBody>
      </p:sp>
      <p:sp>
        <p:nvSpPr>
          <p:cNvPr id="29" name="正方形/長方形 28"/>
          <p:cNvSpPr/>
          <p:nvPr/>
        </p:nvSpPr>
        <p:spPr>
          <a:xfrm>
            <a:off x="-4763" y="1912938"/>
            <a:ext cx="1764000" cy="190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1800" dirty="0"/>
          </a:p>
        </p:txBody>
      </p:sp>
      <p:sp>
        <p:nvSpPr>
          <p:cNvPr id="30" name="正方形/長方形 29"/>
          <p:cNvSpPr/>
          <p:nvPr/>
        </p:nvSpPr>
        <p:spPr>
          <a:xfrm>
            <a:off x="4152007" y="2694398"/>
            <a:ext cx="878400" cy="6624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60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60.pptx" id="{961C96D2-7B90-4301-A281-CB8313A768B8}" vid="{88E6A35F-F366-44F1-AFC1-EC6861117D52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60</Template>
  <TotalTime>38</TotalTime>
  <Words>243</Words>
  <Application>Microsoft Office PowerPoint</Application>
  <PresentationFormat>ユーザー設定</PresentationFormat>
  <Paragraphs>44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60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aida</cp:lastModifiedBy>
  <cp:revision>11</cp:revision>
  <cp:lastPrinted>2013-04-25T06:18:16Z</cp:lastPrinted>
  <dcterms:created xsi:type="dcterms:W3CDTF">2013-08-07T01:34:13Z</dcterms:created>
  <dcterms:modified xsi:type="dcterms:W3CDTF">2014-02-27T06:10:54Z</dcterms:modified>
</cp:coreProperties>
</file>

<file path=docProps/thumbnail.jpeg>
</file>