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3140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B82D"/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3048" y="-116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39838"/>
            <a:ext cx="23082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844"/>
            <a:ext cx="5435600" cy="39109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608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608"/>
            <a:ext cx="2944813" cy="4987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" y="0"/>
            <a:ext cx="3816000" cy="555914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852093" y="314955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定期検診のご案内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62409" y="3511151"/>
            <a:ext cx="3156828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あたたかな日差しが心地よい季節になりました。</a:t>
            </a:r>
          </a:p>
          <a:p>
            <a:pPr>
              <a:lnSpc>
                <a:spcPts val="1500"/>
              </a:lnSpc>
            </a:pPr>
            <a:r>
              <a:rPr lang="ja-JP" altLang="en-US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その後、歯の調子はいかがでしょうか？</a:t>
            </a:r>
          </a:p>
          <a:p>
            <a:pPr>
              <a:lnSpc>
                <a:spcPts val="1500"/>
              </a:lnSpc>
            </a:pPr>
            <a:r>
              <a:rPr lang="ja-JP" altLang="en-US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前回の治療を終えてから、半年が経過いたしました。</a:t>
            </a:r>
          </a:p>
          <a:p>
            <a:pPr>
              <a:lnSpc>
                <a:spcPts val="1500"/>
              </a:lnSpc>
            </a:pPr>
            <a:r>
              <a:rPr lang="ja-JP" altLang="en-US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歯の健康管理には、定期的な検診が効果的です。</a:t>
            </a:r>
          </a:p>
          <a:p>
            <a:pPr>
              <a:lnSpc>
                <a:spcPts val="1500"/>
              </a:lnSpc>
            </a:pPr>
            <a:r>
              <a:rPr lang="ja-JP" altLang="en-US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○○様のご来院をお待ちしております。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62409" y="4573375"/>
            <a:ext cx="13131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アスクル歯科医院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68425" y="4771468"/>
            <a:ext cx="1908175" cy="5027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800"/>
              </a:lnSpc>
            </a:pPr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</a:p>
          <a:p>
            <a:pPr>
              <a:lnSpc>
                <a:spcPts val="800"/>
              </a:lnSpc>
            </a:pPr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800"/>
              </a:lnSpc>
            </a:pP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 03-1234-1111  FAX 03-1234-1112</a:t>
            </a:r>
          </a:p>
          <a:p>
            <a:pPr>
              <a:lnSpc>
                <a:spcPts val="800"/>
              </a:lnSpc>
            </a:pP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  <a:endParaRPr lang="ja-JP" altLang="en-US" sz="7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489801" y="4683567"/>
            <a:ext cx="9192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>
                <a:solidFill>
                  <a:srgbClr val="6AB82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診療時間</a:t>
            </a:r>
          </a:p>
          <a:p>
            <a:pPr algn="ctr"/>
            <a:r>
              <a:rPr lang="ja-JP" altLang="en-US" sz="700" dirty="0">
                <a:solidFill>
                  <a:srgbClr val="6AB82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延長しました</a:t>
            </a:r>
            <a:r>
              <a:rPr lang="ja-JP" altLang="en-US" sz="700" dirty="0" smtClean="0">
                <a:solidFill>
                  <a:srgbClr val="6AB82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！</a:t>
            </a:r>
            <a:endParaRPr lang="ja-JP" altLang="en-US" sz="700" dirty="0">
              <a:solidFill>
                <a:srgbClr val="6AB82D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615036" y="4926374"/>
            <a:ext cx="66877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平日</a:t>
            </a:r>
            <a:r>
              <a:rPr lang="en-US" altLang="ja-JP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  <a:r>
              <a:rPr lang="ja-JP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r>
              <a:rPr lang="ja-JP" altLang="en-US" sz="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24</TotalTime>
  <Words>190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9</cp:revision>
  <cp:lastPrinted>2014-02-21T11:11:23Z</cp:lastPrinted>
  <dcterms:created xsi:type="dcterms:W3CDTF">2013-08-07T01:25:57Z</dcterms:created>
  <dcterms:modified xsi:type="dcterms:W3CDTF">2014-02-27T06:12:10Z</dcterms:modified>
</cp:coreProperties>
</file>