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314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3048" y="-116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39838"/>
            <a:ext cx="23082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844"/>
            <a:ext cx="5435600" cy="39109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607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607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" y="0"/>
            <a:ext cx="3806383" cy="554513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31573" y="266623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アスクル・ショッピング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75092" y="557924"/>
            <a:ext cx="323678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セールのご案内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37320" y="116911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F397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0/00〜0/00</a:t>
            </a:r>
            <a:r>
              <a:rPr lang="ja-JP" altLang="en-US" sz="1200" dirty="0">
                <a:solidFill>
                  <a:srgbClr val="F397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の期間中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01128" y="163603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カタログ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014991" y="1636035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インターネット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43169" y="3194511"/>
            <a:ext cx="230063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どちらからのご注文でも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18775" y="362734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全品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66829" y="3400793"/>
            <a:ext cx="22220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Calibri" panose="020F050202020403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10%OFF</a:t>
            </a:r>
            <a:endParaRPr lang="ja-JP" altLang="en-US" sz="4800" dirty="0">
              <a:solidFill>
                <a:schemeClr val="bg1"/>
              </a:solidFill>
              <a:latin typeface="Calibri" panose="020F050202020403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8664" y="4400044"/>
            <a:ext cx="3449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solidFill>
                  <a:srgbClr val="F39700"/>
                </a:solidFill>
                <a:latin typeface="Calibri" panose="020F0502020204030204" pitchFamily="34" charset="0"/>
                <a:ea typeface="HG創英角ｺﾞｼｯｸUB" panose="020B0909000000000000" pitchFamily="49" charset="-128"/>
              </a:rPr>
              <a:t>TEL</a:t>
            </a:r>
            <a:endParaRPr lang="ja-JP" altLang="en-US" sz="900" dirty="0">
              <a:solidFill>
                <a:srgbClr val="F39700"/>
              </a:solidFill>
              <a:latin typeface="Calibri" panose="020F0502020204030204" pitchFamily="34" charset="0"/>
              <a:ea typeface="HG創英角ｺﾞｼｯｸUB" panose="020B0909000000000000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26641" y="4685040"/>
            <a:ext cx="3690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solidFill>
                  <a:srgbClr val="F39700"/>
                </a:solidFill>
                <a:latin typeface="Calibri" panose="020F0502020204030204" pitchFamily="34" charset="0"/>
                <a:ea typeface="HG創英角ｺﾞｼｯｸUB" panose="020B0909000000000000" pitchFamily="49" charset="-128"/>
              </a:rPr>
              <a:t>URL</a:t>
            </a:r>
            <a:endParaRPr lang="ja-JP" altLang="en-US" sz="900" dirty="0">
              <a:solidFill>
                <a:srgbClr val="F39700"/>
              </a:solidFill>
              <a:latin typeface="Calibri" panose="020F0502020204030204" pitchFamily="34" charset="0"/>
              <a:ea typeface="HG創英角ｺﾞｼｯｸUB" panose="020B0909000000000000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37112" y="4663799"/>
            <a:ext cx="1715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Calibri" panose="020F0502020204030204" pitchFamily="34" charset="0"/>
                <a:ea typeface="HG創英角ｺﾞｼｯｸUB" panose="020B0909000000000000" pitchFamily="49" charset="-128"/>
                <a:cs typeface="Arial" panose="020B0604020202020204" pitchFamily="34" charset="0"/>
              </a:rPr>
              <a:t>http://www.askult.com/</a:t>
            </a:r>
            <a:endParaRPr lang="ja-JP" altLang="en-US" sz="1200" dirty="0">
              <a:solidFill>
                <a:schemeClr val="bg1"/>
              </a:solidFill>
              <a:latin typeface="Calibri" panose="020F0502020204030204" pitchFamily="34" charset="0"/>
              <a:ea typeface="HG創英角ｺﾞｼｯｸUB" panose="020B0909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92253" y="4932001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6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407031" y="4372511"/>
            <a:ext cx="93968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受付時間 </a:t>
            </a:r>
            <a:r>
              <a:rPr lang="en-US" altLang="zh-TW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r>
              <a:rPr lang="zh-TW" altLang="en-US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00〜18</a:t>
            </a:r>
            <a:r>
              <a:rPr lang="zh-TW" altLang="en-US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6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407031" y="4474370"/>
            <a:ext cx="8066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endParaRPr lang="ja-JP" altLang="en-US" sz="6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37112" y="4317025"/>
            <a:ext cx="1640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03-1234-1111</a:t>
            </a:r>
            <a:endParaRPr lang="ja-JP" altLang="en-US" sz="20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67" y="1636035"/>
            <a:ext cx="1453899" cy="145389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3" y="1636035"/>
            <a:ext cx="1453899" cy="1453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36</TotalTime>
  <Words>143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11</cp:revision>
  <cp:lastPrinted>2014-02-24T06:50:40Z</cp:lastPrinted>
  <dcterms:created xsi:type="dcterms:W3CDTF">2013-08-07T01:25:57Z</dcterms:created>
  <dcterms:modified xsi:type="dcterms:W3CDTF">2014-02-27T06:12:49Z</dcterms:modified>
</cp:coreProperties>
</file>