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9FF"/>
    <a:srgbClr val="FFEDE7"/>
    <a:srgbClr val="FEE8F0"/>
    <a:srgbClr val="F41036"/>
    <a:srgbClr val="F7536E"/>
    <a:srgbClr val="FFFFFF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-1584" y="-84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2014/6/18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1615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" y="407"/>
            <a:ext cx="3816104" cy="554432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22" y="1932193"/>
            <a:ext cx="2950470" cy="245364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563060" y="2531159"/>
            <a:ext cx="279374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その後、歯の調子はいかがでしょうか？</a:t>
            </a:r>
          </a:p>
          <a:p>
            <a:pPr>
              <a:lnSpc>
                <a:spcPts val="2200"/>
              </a:lnSpc>
            </a:pPr>
            <a:r>
              <a:rPr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前回の治療を終えてから半年が経過いたしました。歯の健康管理のためにも、定期的な健診をお勧めいたします。</a:t>
            </a:r>
          </a:p>
          <a:p>
            <a:pPr>
              <a:lnSpc>
                <a:spcPts val="2200"/>
              </a:lnSpc>
            </a:pPr>
            <a:r>
              <a:rPr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ご予約は随時受け付けておりますのでお気軽にお電話ください。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38975" y="4477045"/>
            <a:ext cx="16289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/>
              <a:t>アスクル歯科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32192" y="4803589"/>
            <a:ext cx="1908175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800" dirty="0"/>
              <a:t>〒</a:t>
            </a:r>
            <a:r>
              <a:rPr lang="en-US" altLang="zh-TW" sz="800" dirty="0"/>
              <a:t>135-0061 </a:t>
            </a:r>
            <a:r>
              <a:rPr lang="zh-TW" altLang="en-US" sz="800" dirty="0"/>
              <a:t>東京都江東区豊洲</a:t>
            </a:r>
            <a:r>
              <a:rPr lang="en-US" altLang="zh-TW" sz="800" dirty="0"/>
              <a:t>3-2-3</a:t>
            </a:r>
            <a:endParaRPr lang="ja-JP" altLang="en-US" sz="800" dirty="0"/>
          </a:p>
        </p:txBody>
      </p:sp>
      <p:sp>
        <p:nvSpPr>
          <p:cNvPr id="8" name="正方形/長方形 7"/>
          <p:cNvSpPr/>
          <p:nvPr/>
        </p:nvSpPr>
        <p:spPr>
          <a:xfrm>
            <a:off x="232192" y="4931170"/>
            <a:ext cx="1987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de-DE" altLang="ja-JP" sz="800" dirty="0"/>
              <a:t>TEL 03-1234-1111</a:t>
            </a:r>
            <a:r>
              <a:rPr lang="ja-JP" altLang="de-DE" sz="800" dirty="0"/>
              <a:t>　</a:t>
            </a:r>
            <a:r>
              <a:rPr lang="de-DE" altLang="ja-JP" sz="800" dirty="0"/>
              <a:t>FAX 03-1234-1112</a:t>
            </a:r>
            <a:r>
              <a:rPr lang="ja-JP" altLang="de-DE" sz="800" dirty="0"/>
              <a:t>　</a:t>
            </a:r>
          </a:p>
          <a:p>
            <a:pPr>
              <a:lnSpc>
                <a:spcPts val="1200"/>
              </a:lnSpc>
            </a:pPr>
            <a:r>
              <a:rPr lang="de-DE" altLang="ja-JP" sz="800" dirty="0"/>
              <a:t>http://www.askult.com/</a:t>
            </a:r>
            <a:endParaRPr lang="ja-JP" altLang="en-US" sz="8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98" y="329435"/>
            <a:ext cx="3230887" cy="148133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481" y="4059880"/>
            <a:ext cx="1027178" cy="1033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12</TotalTime>
  <Words>163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9</cp:revision>
  <cp:lastPrinted>2013-08-01T05:57:42Z</cp:lastPrinted>
  <dcterms:created xsi:type="dcterms:W3CDTF">2013-08-07T01:25:57Z</dcterms:created>
  <dcterms:modified xsi:type="dcterms:W3CDTF">2014-06-18T08:07:38Z</dcterms:modified>
</cp:coreProperties>
</file>