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3816350" cy="5545138"/>
  <p:notesSz cx="6794500" cy="9925050"/>
  <p:defaultTextStyle>
    <a:defPPr>
      <a:defRPr lang="ja-JP"/>
    </a:defPPr>
    <a:lvl1pPr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54000" indent="203200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509588" indent="404813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765175" indent="606425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020763" indent="808038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D7E18"/>
    <a:srgbClr val="CF8247"/>
    <a:srgbClr val="000000"/>
    <a:srgbClr val="FF99FF"/>
    <a:srgbClr val="FFEDE7"/>
    <a:srgbClr val="FEE8F0"/>
    <a:srgbClr val="F41036"/>
    <a:srgbClr val="F7536E"/>
    <a:srgbClr val="FFFFFF"/>
    <a:srgbClr val="F0F4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58" d="100"/>
          <a:sy n="158" d="100"/>
        </p:scale>
        <p:origin x="-1584" y="-84"/>
      </p:cViewPr>
      <p:guideLst>
        <p:guide orient="horz" pos="1746"/>
        <p:guide pos="120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468F72F6-F2EA-49CD-87EA-EE3DC7247434}" type="datetimeFigureOut">
              <a:rPr lang="ja-JP" altLang="en-US"/>
              <a:pPr>
                <a:defRPr/>
              </a:pPr>
              <a:t>2014/6/19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44725" y="1239838"/>
            <a:ext cx="230505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37445D90-6014-45FD-97BC-1314BD1832E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916155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1pPr>
    <a:lvl2pPr marL="254000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2pPr>
    <a:lvl3pPr marL="509588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3pPr>
    <a:lvl4pPr marL="765175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4pPr>
    <a:lvl5pPr marL="1020763" algn="l" defTabSz="509588" rtl="0" fontAlgn="base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5pPr>
    <a:lvl6pPr marL="1276307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6pPr>
    <a:lvl7pPr marL="1531568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7pPr>
    <a:lvl8pPr marL="1786830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8pPr>
    <a:lvl9pPr marL="2042091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6226" y="907504"/>
            <a:ext cx="3243898" cy="1930529"/>
          </a:xfrm>
        </p:spPr>
        <p:txBody>
          <a:bodyPr anchor="b"/>
          <a:lstStyle>
            <a:lvl1pPr algn="ctr">
              <a:defRPr sz="2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7044" y="2912482"/>
            <a:ext cx="2862262" cy="1338791"/>
          </a:xfrm>
        </p:spPr>
        <p:txBody>
          <a:bodyPr/>
          <a:lstStyle>
            <a:lvl1pPr marL="0" indent="0" algn="ctr">
              <a:buNone/>
              <a:defRPr sz="1000"/>
            </a:lvl1pPr>
            <a:lvl2pPr marL="194767" indent="0" algn="ctr">
              <a:buNone/>
              <a:defRPr sz="900"/>
            </a:lvl2pPr>
            <a:lvl3pPr marL="389535" indent="0" algn="ctr">
              <a:buNone/>
              <a:defRPr sz="800"/>
            </a:lvl3pPr>
            <a:lvl4pPr marL="584302" indent="0" algn="ctr">
              <a:buNone/>
              <a:defRPr sz="700"/>
            </a:lvl4pPr>
            <a:lvl5pPr marL="779070" indent="0" algn="ctr">
              <a:buNone/>
              <a:defRPr sz="700"/>
            </a:lvl5pPr>
            <a:lvl6pPr marL="973837" indent="0" algn="ctr">
              <a:buNone/>
              <a:defRPr sz="700"/>
            </a:lvl6pPr>
            <a:lvl7pPr marL="1168604" indent="0" algn="ctr">
              <a:buNone/>
              <a:defRPr sz="700"/>
            </a:lvl7pPr>
            <a:lvl8pPr marL="1363371" indent="0" algn="ctr">
              <a:buNone/>
              <a:defRPr sz="700"/>
            </a:lvl8pPr>
            <a:lvl9pPr marL="1558139" indent="0" algn="ctr">
              <a:buNone/>
              <a:defRPr sz="7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4B1C8-E04D-448E-AC57-1352054DE27B}" type="datetimeFigureOut">
              <a:rPr lang="en-US"/>
              <a:pPr>
                <a:defRPr/>
              </a:pPr>
              <a:t>6/19/2014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DA12C-0F5E-4EE8-B2C9-1D61CDB3C3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65E37-C687-45AF-9679-224EE7A3AA6A}" type="datetimeFigureOut">
              <a:rPr lang="en-US"/>
              <a:pPr>
                <a:defRPr/>
              </a:pPr>
              <a:t>6/19/2014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C3825C-EE88-4F35-B73F-DC7546435D5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31076" y="295228"/>
            <a:ext cx="822900" cy="469924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2374" y="295228"/>
            <a:ext cx="2420997" cy="469924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D48B7-3871-46A5-B717-8B9AE39CBDC1}" type="datetimeFigureOut">
              <a:rPr lang="en-US"/>
              <a:pPr>
                <a:defRPr/>
              </a:pPr>
              <a:t>6/19/2014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4191E2-937B-4A52-92CD-D4EC2B2BC2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B845D-808B-4ED9-A62C-907A4B4760E2}" type="datetimeFigureOut">
              <a:rPr lang="en-US"/>
              <a:pPr>
                <a:defRPr/>
              </a:pPr>
              <a:t>6/19/2014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03769-3726-4B1D-B8E6-55018DBAE3C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387" y="1382436"/>
            <a:ext cx="3291602" cy="2306623"/>
          </a:xfrm>
        </p:spPr>
        <p:txBody>
          <a:bodyPr anchor="b"/>
          <a:lstStyle>
            <a:lvl1pPr>
              <a:defRPr sz="2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387" y="3710880"/>
            <a:ext cx="3291602" cy="1212998"/>
          </a:xfrm>
        </p:spPr>
        <p:txBody>
          <a:bodyPr/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  <a:lvl2pPr marL="19476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2pPr>
            <a:lvl3pPr marL="389535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3pPr>
            <a:lvl4pPr marL="584302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4pPr>
            <a:lvl5pPr marL="77907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5pPr>
            <a:lvl6pPr marL="973837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6pPr>
            <a:lvl7pPr marL="1168604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7pPr>
            <a:lvl8pPr marL="1363371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8pPr>
            <a:lvl9pPr marL="1558139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FE7F84-0156-4C94-814C-4A4303E137C7}" type="datetimeFigureOut">
              <a:rPr lang="en-US"/>
              <a:pPr>
                <a:defRPr/>
              </a:pPr>
              <a:t>6/19/2014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58C59E-223E-4EF3-918F-E66F05E252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2374" y="1476136"/>
            <a:ext cx="1621949" cy="351833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32027" y="1476136"/>
            <a:ext cx="1621949" cy="351833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3A3F77-95BE-4958-954D-F4D67B2BA631}" type="datetimeFigureOut">
              <a:rPr lang="en-US"/>
              <a:pPr>
                <a:defRPr/>
              </a:pPr>
              <a:t>6/19/2014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EB9B70-6133-4BAD-980E-9CA2C19F33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1" y="295228"/>
            <a:ext cx="3291602" cy="107180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871" y="1359329"/>
            <a:ext cx="1614495" cy="666186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71" y="2025515"/>
            <a:ext cx="1614495" cy="297922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32027" y="1359329"/>
            <a:ext cx="1622446" cy="666186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4767" indent="0">
              <a:buNone/>
              <a:defRPr sz="900" b="1"/>
            </a:lvl2pPr>
            <a:lvl3pPr marL="389535" indent="0">
              <a:buNone/>
              <a:defRPr sz="800" b="1"/>
            </a:lvl3pPr>
            <a:lvl4pPr marL="584302" indent="0">
              <a:buNone/>
              <a:defRPr sz="700" b="1"/>
            </a:lvl4pPr>
            <a:lvl5pPr marL="779070" indent="0">
              <a:buNone/>
              <a:defRPr sz="700" b="1"/>
            </a:lvl5pPr>
            <a:lvl6pPr marL="973837" indent="0">
              <a:buNone/>
              <a:defRPr sz="700" b="1"/>
            </a:lvl6pPr>
            <a:lvl7pPr marL="1168604" indent="0">
              <a:buNone/>
              <a:defRPr sz="700" b="1"/>
            </a:lvl7pPr>
            <a:lvl8pPr marL="1363371" indent="0">
              <a:buNone/>
              <a:defRPr sz="700" b="1"/>
            </a:lvl8pPr>
            <a:lvl9pPr marL="1558139" indent="0">
              <a:buNone/>
              <a:defRPr sz="7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32027" y="2025515"/>
            <a:ext cx="1622446" cy="297922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023577-FA04-492E-A839-A866975A3504}" type="datetimeFigureOut">
              <a:rPr lang="en-US"/>
              <a:pPr>
                <a:defRPr/>
              </a:pPr>
              <a:t>6/19/2014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CDF5A-68AA-4D2E-A4F0-A6D89D10DE1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08614-6F4D-48FF-A9D9-DC48545CB573}" type="datetimeFigureOut">
              <a:rPr lang="en-US"/>
              <a:pPr>
                <a:defRPr/>
              </a:pPr>
              <a:t>6/19/2014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8440A3-10D8-477C-96CD-8B10BAB1FF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C9755-1800-4C66-8681-57548C288DF8}" type="datetimeFigureOut">
              <a:rPr lang="en-US"/>
              <a:pPr>
                <a:defRPr/>
              </a:pPr>
              <a:t>6/19/2014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DEC1D-87B6-4C83-AD6C-01A7426A975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2" y="369676"/>
            <a:ext cx="1230872" cy="1293866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22446" y="798398"/>
            <a:ext cx="1932027" cy="3940642"/>
          </a:xfrm>
        </p:spPr>
        <p:txBody>
          <a:bodyPr/>
          <a:lstStyle>
            <a:lvl1pPr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lvl6pPr>
              <a:defRPr sz="900"/>
            </a:lvl6pPr>
            <a:lvl7pPr>
              <a:defRPr sz="900"/>
            </a:lvl7pPr>
            <a:lvl8pPr>
              <a:defRPr sz="900"/>
            </a:lvl8pPr>
            <a:lvl9pPr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72" y="1663541"/>
            <a:ext cx="1230872" cy="3081916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14D673-0B7F-4FB7-922B-4C689E3585D1}" type="datetimeFigureOut">
              <a:rPr lang="en-US"/>
              <a:pPr>
                <a:defRPr/>
              </a:pPr>
              <a:t>6/19/2014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09196-E5EA-4AC6-A47C-F7D3DAEB15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872" y="369676"/>
            <a:ext cx="1230872" cy="1293866"/>
          </a:xfrm>
        </p:spPr>
        <p:txBody>
          <a:bodyPr anchor="b"/>
          <a:lstStyle>
            <a:lvl1pPr>
              <a:defRPr sz="1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22446" y="798398"/>
            <a:ext cx="1932027" cy="3940642"/>
          </a:xfrm>
        </p:spPr>
        <p:txBody>
          <a:bodyPr rtlCol="0">
            <a:normAutofit/>
          </a:bodyPr>
          <a:lstStyle>
            <a:lvl1pPr marL="0" indent="0">
              <a:buNone/>
              <a:defRPr sz="1400"/>
            </a:lvl1pPr>
            <a:lvl2pPr marL="194767" indent="0">
              <a:buNone/>
              <a:defRPr sz="1200"/>
            </a:lvl2pPr>
            <a:lvl3pPr marL="389535" indent="0">
              <a:buNone/>
              <a:defRPr sz="1000"/>
            </a:lvl3pPr>
            <a:lvl4pPr marL="584302" indent="0">
              <a:buNone/>
              <a:defRPr sz="900"/>
            </a:lvl4pPr>
            <a:lvl5pPr marL="779070" indent="0">
              <a:buNone/>
              <a:defRPr sz="900"/>
            </a:lvl5pPr>
            <a:lvl6pPr marL="973837" indent="0">
              <a:buNone/>
              <a:defRPr sz="900"/>
            </a:lvl6pPr>
            <a:lvl7pPr marL="1168604" indent="0">
              <a:buNone/>
              <a:defRPr sz="900"/>
            </a:lvl7pPr>
            <a:lvl8pPr marL="1363371" indent="0">
              <a:buNone/>
              <a:defRPr sz="900"/>
            </a:lvl8pPr>
            <a:lvl9pPr marL="1558139" indent="0">
              <a:buNone/>
              <a:defRPr sz="9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872" y="1663541"/>
            <a:ext cx="1230872" cy="3081916"/>
          </a:xfrm>
        </p:spPr>
        <p:txBody>
          <a:bodyPr/>
          <a:lstStyle>
            <a:lvl1pPr marL="0" indent="0">
              <a:buNone/>
              <a:defRPr sz="700"/>
            </a:lvl1pPr>
            <a:lvl2pPr marL="194767" indent="0">
              <a:buNone/>
              <a:defRPr sz="600"/>
            </a:lvl2pPr>
            <a:lvl3pPr marL="389535" indent="0">
              <a:buNone/>
              <a:defRPr sz="500"/>
            </a:lvl3pPr>
            <a:lvl4pPr marL="584302" indent="0">
              <a:buNone/>
              <a:defRPr sz="400"/>
            </a:lvl4pPr>
            <a:lvl5pPr marL="779070" indent="0">
              <a:buNone/>
              <a:defRPr sz="400"/>
            </a:lvl5pPr>
            <a:lvl6pPr marL="973837" indent="0">
              <a:buNone/>
              <a:defRPr sz="400"/>
            </a:lvl6pPr>
            <a:lvl7pPr marL="1168604" indent="0">
              <a:buNone/>
              <a:defRPr sz="400"/>
            </a:lvl7pPr>
            <a:lvl8pPr marL="1363371" indent="0">
              <a:buNone/>
              <a:defRPr sz="400"/>
            </a:lvl8pPr>
            <a:lvl9pPr marL="1558139" indent="0">
              <a:buNone/>
              <a:defRPr sz="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D8147-80C3-4113-9C2C-DB1F06E9AC61}" type="datetimeFigureOut">
              <a:rPr lang="en-US"/>
              <a:pPr>
                <a:defRPr/>
              </a:pPr>
              <a:t>6/19/2014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103466-6223-4FD0-85D1-27649F30F3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61938" y="295275"/>
            <a:ext cx="3292475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61938" y="1476375"/>
            <a:ext cx="3292475" cy="351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1938" y="5138738"/>
            <a:ext cx="858837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5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73A3C78-80F5-4512-B1EB-4255ABD36499}" type="datetimeFigureOut">
              <a:rPr lang="en-US"/>
              <a:pPr>
                <a:defRPr/>
              </a:pPr>
              <a:t>6/19/2014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63650" y="5138738"/>
            <a:ext cx="1289050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ctr" defTabSz="510523" fontAlgn="auto">
              <a:spcBef>
                <a:spcPts val="0"/>
              </a:spcBef>
              <a:spcAft>
                <a:spcPts val="0"/>
              </a:spcAft>
              <a:defRPr sz="5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95575" y="5138738"/>
            <a:ext cx="858838" cy="295275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5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AE65AF2-AD97-4AAB-BC62-7CE8402465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</p:sldLayoutIdLst>
  <p:txStyles>
    <p:titleStyle>
      <a:lvl1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2pPr>
      <a:lvl3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3pPr>
      <a:lvl4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4pPr>
      <a:lvl5pPr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388938" rtl="0" fontAlgn="base">
        <a:lnSpc>
          <a:spcPct val="90000"/>
        </a:lnSpc>
        <a:spcBef>
          <a:spcPct val="0"/>
        </a:spcBef>
        <a:spcAft>
          <a:spcPct val="0"/>
        </a:spcAft>
        <a:defRPr kumimoji="1" sz="19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96838" indent="-96838" algn="l" defTabSz="388938" rtl="0" fontAlgn="base">
        <a:lnSpc>
          <a:spcPct val="90000"/>
        </a:lnSpc>
        <a:spcBef>
          <a:spcPts val="425"/>
        </a:spcBef>
        <a:spcAft>
          <a:spcPct val="0"/>
        </a:spcAft>
        <a:buFont typeface="Arial" charset="0"/>
        <a:buChar char="•"/>
        <a:defRPr kumimoji="1"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92100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85775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681038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876300" indent="-96838" algn="l" defTabSz="388938" rtl="0" fontAlgn="base">
        <a:lnSpc>
          <a:spcPct val="90000"/>
        </a:lnSpc>
        <a:spcBef>
          <a:spcPts val="213"/>
        </a:spcBef>
        <a:spcAft>
          <a:spcPct val="0"/>
        </a:spcAft>
        <a:buFont typeface="Arial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1071220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265988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460755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655522" indent="-97384" algn="l" defTabSz="389535" rtl="0" eaLnBrk="1" latinLnBrk="0" hangingPunct="1">
        <a:lnSpc>
          <a:spcPct val="90000"/>
        </a:lnSpc>
        <a:spcBef>
          <a:spcPts val="213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1pPr>
      <a:lvl2pPr marL="19476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9535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84302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79070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973837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6pPr>
      <a:lvl7pPr marL="1168604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7pPr>
      <a:lvl8pPr marL="1363371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8pPr>
      <a:lvl9pPr marL="1558139" algn="l" defTabSz="389535" rtl="0" eaLnBrk="1" latinLnBrk="0" hangingPunct="1"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>
            <a:spLocks noChangeArrowheads="1"/>
          </p:cNvSpPr>
          <p:nvPr/>
        </p:nvSpPr>
        <p:spPr bwMode="auto">
          <a:xfrm>
            <a:off x="0" y="0"/>
            <a:ext cx="3816350" cy="5541963"/>
          </a:xfrm>
          <a:prstGeom prst="rect">
            <a:avLst/>
          </a:prstGeom>
          <a:noFill/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3" name="正方形/長方形 2"/>
          <p:cNvSpPr>
            <a:spLocks noChangeArrowheads="1"/>
          </p:cNvSpPr>
          <p:nvPr/>
        </p:nvSpPr>
        <p:spPr bwMode="auto">
          <a:xfrm>
            <a:off x="109538" y="107950"/>
            <a:ext cx="3600450" cy="5327650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" name="正方形/長方形 3"/>
          <p:cNvSpPr>
            <a:spLocks noChangeArrowheads="1"/>
          </p:cNvSpPr>
          <p:nvPr/>
        </p:nvSpPr>
        <p:spPr bwMode="auto">
          <a:xfrm>
            <a:off x="179388" y="179388"/>
            <a:ext cx="3455987" cy="5181600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cxnSp>
        <p:nvCxnSpPr>
          <p:cNvPr id="15375" name="直線矢印コネクタ 7"/>
          <p:cNvCxnSpPr>
            <a:cxnSpLocks noChangeShapeType="1"/>
          </p:cNvCxnSpPr>
          <p:nvPr/>
        </p:nvCxnSpPr>
        <p:spPr bwMode="auto">
          <a:xfrm flipV="1">
            <a:off x="107950" y="3736975"/>
            <a:ext cx="3598863" cy="11113"/>
          </a:xfrm>
          <a:prstGeom prst="straightConnector1">
            <a:avLst/>
          </a:prstGeom>
          <a:noFill/>
          <a:ln w="19050" algn="ctr">
            <a:solidFill>
              <a:srgbClr val="FF000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76" name="直線矢印コネクタ 12"/>
          <p:cNvCxnSpPr>
            <a:cxnSpLocks noChangeShapeType="1"/>
          </p:cNvCxnSpPr>
          <p:nvPr/>
        </p:nvCxnSpPr>
        <p:spPr bwMode="auto">
          <a:xfrm flipV="1">
            <a:off x="180975" y="5180013"/>
            <a:ext cx="3455988" cy="15875"/>
          </a:xfrm>
          <a:prstGeom prst="straightConnector1">
            <a:avLst/>
          </a:prstGeom>
          <a:noFill/>
          <a:ln w="19050" algn="ctr">
            <a:solidFill>
              <a:srgbClr val="0070C0"/>
            </a:solidFill>
            <a:miter lim="800000"/>
            <a:headEnd type="arrow" w="med" len="med"/>
            <a:tailEnd type="arrow" w="med" len="med"/>
          </a:ln>
        </p:spPr>
      </p:cxnSp>
      <p:cxnSp>
        <p:nvCxnSpPr>
          <p:cNvPr id="15377" name="直線矢印コネクタ 13"/>
          <p:cNvCxnSpPr>
            <a:cxnSpLocks noChangeShapeType="1"/>
          </p:cNvCxnSpPr>
          <p:nvPr/>
        </p:nvCxnSpPr>
        <p:spPr bwMode="auto">
          <a:xfrm>
            <a:off x="-11113" y="2574925"/>
            <a:ext cx="3814763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miter lim="800000"/>
            <a:headEnd type="arrow" w="med" len="med"/>
            <a:tailEnd type="arrow" w="med" len="med"/>
          </a:ln>
        </p:spPr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895350" y="1536700"/>
            <a:ext cx="2025650" cy="968375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964 h 21600"/>
              <a:gd name="T4" fmla="*/ 778983 w 21600"/>
              <a:gd name="T5" fmla="*/ 967635 h 21600"/>
              <a:gd name="T6" fmla="*/ 977463 w 21600"/>
              <a:gd name="T7" fmla="*/ 773974 h 21600"/>
              <a:gd name="T8" fmla="*/ 1954925 w 21600"/>
              <a:gd name="T9" fmla="*/ 386964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28398" dir="3806097" algn="ctr" rotWithShape="0">
              <a:srgbClr val="808080"/>
            </a:outerShdw>
          </a:effectLst>
        </p:spPr>
        <p:txBody>
          <a:bodyPr lIns="45811" tIns="22906" rIns="45811" bIns="22906"/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7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900" b="1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900" b="1" dirty="0">
                <a:latin typeface="HG丸ｺﾞｼｯｸM-PRO" pitchFamily="50" charset="-128"/>
                <a:ea typeface="HG丸ｺﾞｼｯｸM-PRO" pitchFamily="50" charset="-128"/>
              </a:rPr>
              <a:t>(154</a:t>
            </a: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latin typeface="HG丸ｺﾞｼｯｸM-PRO" pitchFamily="50" charset="-128"/>
                <a:ea typeface="HG丸ｺﾞｼｯｸM-PRO" pitchFamily="50" charset="-128"/>
              </a:rPr>
              <a:t>×106</a:t>
            </a: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895350" y="2695575"/>
            <a:ext cx="2025650" cy="966788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386642 h 21600"/>
              <a:gd name="T4" fmla="*/ 778983 w 21600"/>
              <a:gd name="T5" fmla="*/ 966828 h 21600"/>
              <a:gd name="T6" fmla="*/ 977463 w 21600"/>
              <a:gd name="T7" fmla="*/ 773328 h 21600"/>
              <a:gd name="T8" fmla="*/ 1954925 w 21600"/>
              <a:gd name="T9" fmla="*/ 386642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28398" dir="3806097" algn="ctr" rotWithShape="0">
              <a:srgbClr val="FF0000"/>
            </a:outerShdw>
          </a:effectLst>
        </p:spPr>
        <p:txBody>
          <a:bodyPr lIns="45811" tIns="22906" rIns="45811" bIns="22906"/>
          <a:lstStyle/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7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(148</a:t>
            </a: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×100</a:t>
            </a: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51052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9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895350" y="3971925"/>
            <a:ext cx="2025650" cy="1154113"/>
          </a:xfrm>
          <a:custGeom>
            <a:avLst/>
            <a:gdLst>
              <a:gd name="T0" fmla="*/ 977463 w 21600"/>
              <a:gd name="T1" fmla="*/ 0 h 21600"/>
              <a:gd name="T2" fmla="*/ 0 w 21600"/>
              <a:gd name="T3" fmla="*/ 486368 h 21600"/>
              <a:gd name="T4" fmla="*/ 778983 w 21600"/>
              <a:gd name="T5" fmla="*/ 1216202 h 21600"/>
              <a:gd name="T6" fmla="*/ 977463 w 21600"/>
              <a:gd name="T7" fmla="*/ 972793 h 21600"/>
              <a:gd name="T8" fmla="*/ 1954925 w 21600"/>
              <a:gd name="T9" fmla="*/ 48636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28398" dir="3806097" algn="ctr" rotWithShape="0">
              <a:srgbClr val="0070C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endParaRPr lang="en-US" altLang="ja-JP" sz="7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9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9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144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×96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15381" name="正方形/長方形 4"/>
          <p:cNvSpPr>
            <a:spLocks noChangeArrowheads="1"/>
          </p:cNvSpPr>
          <p:nvPr/>
        </p:nvSpPr>
        <p:spPr bwMode="auto">
          <a:xfrm>
            <a:off x="301625" y="511175"/>
            <a:ext cx="3211513" cy="595313"/>
          </a:xfrm>
          <a:prstGeom prst="rect">
            <a:avLst/>
          </a:prstGeom>
          <a:solidFill>
            <a:schemeClr val="bg1"/>
          </a:solidFill>
          <a:ln w="25400" algn="ctr">
            <a:solidFill>
              <a:srgbClr val="2F5597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このテンプレートはポストカードサイズ（</a:t>
            </a:r>
            <a:r>
              <a:rPr lang="en-US" altLang="ja-JP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148×100</a:t>
            </a:r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㎜）の印刷物を作る為のテンプレートです。</a:t>
            </a:r>
          </a:p>
          <a:p>
            <a:r>
              <a:rPr lang="ja-JP" altLang="en-US" sz="9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図 2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816350" cy="5540255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405363" y="1384377"/>
            <a:ext cx="3005623" cy="6033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ts val="1300"/>
              </a:lnSpc>
            </a:pPr>
            <a:r>
              <a:rPr lang="ja-JP" altLang="en-US" sz="800" dirty="0">
                <a:latin typeface="HGS明朝E" panose="02020900000000000000" pitchFamily="18" charset="-128"/>
                <a:ea typeface="HGS明朝E" panose="02020900000000000000" pitchFamily="18" charset="-128"/>
              </a:rPr>
              <a:t>がんばっている自分へのご褒美として、また、家族や友人、大切な方とのひとときに</a:t>
            </a:r>
            <a:r>
              <a:rPr lang="en-US" altLang="ja-JP" sz="800" dirty="0">
                <a:latin typeface="HGS明朝E" panose="02020900000000000000" pitchFamily="18" charset="-128"/>
                <a:ea typeface="HGS明朝E" panose="02020900000000000000" pitchFamily="18" charset="-128"/>
              </a:rPr>
              <a:t>…</a:t>
            </a:r>
            <a:r>
              <a:rPr lang="ja-JP" altLang="en-US" sz="800" dirty="0" err="1">
                <a:latin typeface="HGS明朝E" panose="02020900000000000000" pitchFamily="18" charset="-128"/>
                <a:ea typeface="HGS明朝E" panose="02020900000000000000" pitchFamily="18" charset="-128"/>
              </a:rPr>
              <a:t>。</a:t>
            </a:r>
            <a:r>
              <a:rPr lang="ja-JP" altLang="en-US" sz="800" dirty="0">
                <a:latin typeface="HGS明朝E" panose="02020900000000000000" pitchFamily="18" charset="-128"/>
                <a:ea typeface="HGS明朝E" panose="02020900000000000000" pitchFamily="18" charset="-128"/>
              </a:rPr>
              <a:t>レストラン・アスクルで最高の時間をお過ごしください。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1043149" y="2047404"/>
            <a:ext cx="170591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dirty="0">
                <a:solidFill>
                  <a:srgbClr val="BD7E18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SPECIAL DINNER COURSE</a:t>
            </a:r>
            <a:endParaRPr lang="ja-JP" altLang="en-US" dirty="0">
              <a:solidFill>
                <a:srgbClr val="BD7E18"/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547226" y="2259744"/>
            <a:ext cx="2697762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700" dirty="0">
                <a:latin typeface="HGS明朝E" panose="02020900000000000000" pitchFamily="18" charset="-128"/>
                <a:ea typeface="HGS明朝E" panose="02020900000000000000" pitchFamily="18" charset="-128"/>
              </a:rPr>
              <a:t>お誕生日前後</a:t>
            </a:r>
            <a:r>
              <a:rPr lang="en-US" altLang="ja-JP" sz="700" dirty="0">
                <a:latin typeface="HGS明朝E" panose="02020900000000000000" pitchFamily="18" charset="-128"/>
                <a:ea typeface="HGS明朝E" panose="02020900000000000000" pitchFamily="18" charset="-128"/>
              </a:rPr>
              <a:t>2</a:t>
            </a:r>
            <a:r>
              <a:rPr lang="ja-JP" altLang="en-US" sz="700" dirty="0">
                <a:latin typeface="HGS明朝E" panose="02020900000000000000" pitchFamily="18" charset="-128"/>
                <a:ea typeface="HGS明朝E" panose="02020900000000000000" pitchFamily="18" charset="-128"/>
              </a:rPr>
              <a:t>ヵ月の期間のみ、ご予約いただけるコースです。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1360176" y="2447767"/>
            <a:ext cx="97092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00" dirty="0">
                <a:latin typeface="HGS明朝E" panose="02020900000000000000" pitchFamily="18" charset="-128"/>
                <a:ea typeface="HGS明朝E" panose="02020900000000000000" pitchFamily="18" charset="-128"/>
              </a:rPr>
              <a:t>・本日のスープ</a:t>
            </a:r>
          </a:p>
          <a:p>
            <a:r>
              <a:rPr lang="ja-JP" altLang="en-US" sz="700" dirty="0">
                <a:latin typeface="HGS明朝E" panose="02020900000000000000" pitchFamily="18" charset="-128"/>
                <a:ea typeface="HGS明朝E" panose="02020900000000000000" pitchFamily="18" charset="-128"/>
              </a:rPr>
              <a:t>・肉料理／魚料理</a:t>
            </a:r>
          </a:p>
        </p:txBody>
      </p:sp>
      <p:sp>
        <p:nvSpPr>
          <p:cNvPr id="9" name="正方形/長方形 8"/>
          <p:cNvSpPr/>
          <p:nvPr/>
        </p:nvSpPr>
        <p:spPr>
          <a:xfrm>
            <a:off x="344718" y="2447767"/>
            <a:ext cx="103876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00" dirty="0">
                <a:latin typeface="HGS明朝E" panose="02020900000000000000" pitchFamily="18" charset="-128"/>
                <a:ea typeface="HGS明朝E" panose="02020900000000000000" pitchFamily="18" charset="-128"/>
              </a:rPr>
              <a:t>・バースデーワイン</a:t>
            </a:r>
          </a:p>
          <a:p>
            <a:r>
              <a:rPr lang="ja-JP" altLang="en-US" sz="700" dirty="0">
                <a:latin typeface="HGS明朝E" panose="02020900000000000000" pitchFamily="18" charset="-128"/>
                <a:ea typeface="HGS明朝E" panose="02020900000000000000" pitchFamily="18" charset="-128"/>
              </a:rPr>
              <a:t>・オードブル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2312521" y="2447767"/>
            <a:ext cx="109649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700" dirty="0">
                <a:latin typeface="HGS明朝E" panose="02020900000000000000" pitchFamily="18" charset="-128"/>
                <a:ea typeface="HGS明朝E" panose="02020900000000000000" pitchFamily="18" charset="-128"/>
              </a:rPr>
              <a:t>・スペシャルスイーツ</a:t>
            </a:r>
          </a:p>
          <a:p>
            <a:r>
              <a:rPr lang="ja-JP" altLang="en-US" sz="700" dirty="0">
                <a:latin typeface="HGS明朝E" panose="02020900000000000000" pitchFamily="18" charset="-128"/>
                <a:ea typeface="HGS明朝E" panose="02020900000000000000" pitchFamily="18" charset="-128"/>
              </a:rPr>
              <a:t>・コーヒー、紅茶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422926" y="2811982"/>
            <a:ext cx="1908175" cy="18466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ja-JP" altLang="en-US" sz="600" dirty="0">
                <a:solidFill>
                  <a:schemeClr val="bg1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オリジナル・グラスもプレゼントいたします</a:t>
            </a:r>
          </a:p>
        </p:txBody>
      </p:sp>
      <p:sp>
        <p:nvSpPr>
          <p:cNvPr id="12" name="正方形/長方形 11"/>
          <p:cNvSpPr/>
          <p:nvPr/>
        </p:nvSpPr>
        <p:spPr>
          <a:xfrm>
            <a:off x="2268441" y="2823448"/>
            <a:ext cx="492444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ja-JP" altLang="en-US" sz="600" dirty="0">
                <a:latin typeface="HGS明朝E" panose="02020900000000000000" pitchFamily="18" charset="-128"/>
                <a:ea typeface="HGS明朝E" panose="02020900000000000000" pitchFamily="18" charset="-128"/>
              </a:rPr>
              <a:t>お一人様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2612307" y="2735050"/>
            <a:ext cx="79220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1400" dirty="0" smtClean="0">
                <a:latin typeface="HGS明朝E" panose="02020900000000000000" pitchFamily="18" charset="-128"/>
                <a:ea typeface="HGS明朝E" panose="02020900000000000000" pitchFamily="18" charset="-128"/>
              </a:rPr>
              <a:t>3,000 </a:t>
            </a:r>
            <a:r>
              <a:rPr lang="ja-JP" altLang="en-US" dirty="0" smtClean="0">
                <a:latin typeface="HGS明朝E" panose="02020900000000000000" pitchFamily="18" charset="-128"/>
                <a:ea typeface="HGS明朝E" panose="02020900000000000000" pitchFamily="18" charset="-128"/>
              </a:rPr>
              <a:t>円</a:t>
            </a:r>
            <a:endParaRPr lang="ja-JP" altLang="en-US" dirty="0"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3160223" y="2728590"/>
            <a:ext cx="248787" cy="1692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sz="500" dirty="0">
                <a:latin typeface="HGS明朝E" panose="02020900000000000000" pitchFamily="18" charset="-128"/>
                <a:ea typeface="HGS明朝E" panose="02020900000000000000" pitchFamily="18" charset="-128"/>
              </a:rPr>
              <a:t>※</a:t>
            </a:r>
            <a:endParaRPr lang="ja-JP" altLang="en-US" sz="500" dirty="0"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377288" y="3030604"/>
            <a:ext cx="1908175" cy="18466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altLang="ja-JP" sz="600" dirty="0">
                <a:latin typeface="HGS明朝E" panose="02020900000000000000" pitchFamily="18" charset="-128"/>
                <a:ea typeface="HGS明朝E" panose="02020900000000000000" pitchFamily="18" charset="-128"/>
              </a:rPr>
              <a:t>※</a:t>
            </a:r>
            <a:r>
              <a:rPr lang="ja-JP" altLang="en-US" sz="600" dirty="0">
                <a:latin typeface="HGS明朝E" panose="02020900000000000000" pitchFamily="18" charset="-128"/>
                <a:ea typeface="HGS明朝E" panose="02020900000000000000" pitchFamily="18" charset="-128"/>
              </a:rPr>
              <a:t>お連れの方もこちらの価格でご案内いたします。</a:t>
            </a:r>
          </a:p>
        </p:txBody>
      </p:sp>
      <p:sp>
        <p:nvSpPr>
          <p:cNvPr id="16" name="正方形/長方形 15"/>
          <p:cNvSpPr/>
          <p:nvPr/>
        </p:nvSpPr>
        <p:spPr>
          <a:xfrm>
            <a:off x="951332" y="4478171"/>
            <a:ext cx="1908175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zh-TW" altLang="en-US" sz="800" dirty="0" smtClean="0">
                <a:latin typeface="HGS明朝E" panose="02020900000000000000" pitchFamily="18" charset="-128"/>
                <a:ea typeface="HGS明朝E" panose="02020900000000000000" pitchFamily="18" charset="-128"/>
              </a:rPr>
              <a:t>レストラン</a:t>
            </a:r>
            <a:r>
              <a:rPr lang="zh-TW" altLang="en-US" sz="800" dirty="0">
                <a:latin typeface="HGS明朝E" panose="02020900000000000000" pitchFamily="18" charset="-128"/>
                <a:ea typeface="HGS明朝E" panose="02020900000000000000" pitchFamily="18" charset="-128"/>
              </a:rPr>
              <a:t>・アスクル</a:t>
            </a:r>
            <a:endParaRPr lang="ja-JP" altLang="en-US" sz="800" dirty="0"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1489279" y="5096382"/>
            <a:ext cx="832280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TW" sz="600" dirty="0">
                <a:latin typeface="HGS明朝E" panose="02020900000000000000" pitchFamily="18" charset="-128"/>
                <a:ea typeface="HGS明朝E" panose="02020900000000000000" pitchFamily="18" charset="-128"/>
              </a:rPr>
              <a:t>FAX 03-1234-1112</a:t>
            </a:r>
            <a:endParaRPr lang="ja-JP" altLang="en-US" sz="600" dirty="0"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1383481" y="4603958"/>
            <a:ext cx="1043876" cy="1846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TW" altLang="en-US" sz="600" dirty="0">
                <a:latin typeface="HGS明朝E" panose="02020900000000000000" pitchFamily="18" charset="-128"/>
                <a:ea typeface="HGS明朝E" panose="02020900000000000000" pitchFamily="18" charset="-128"/>
              </a:rPr>
              <a:t>営業時間</a:t>
            </a:r>
            <a:r>
              <a:rPr lang="en-US" altLang="zh-TW" sz="600" dirty="0">
                <a:latin typeface="HGS明朝E" panose="02020900000000000000" pitchFamily="18" charset="-128"/>
                <a:ea typeface="HGS明朝E" panose="02020900000000000000" pitchFamily="18" charset="-128"/>
              </a:rPr>
              <a:t>11</a:t>
            </a:r>
            <a:r>
              <a:rPr lang="zh-TW" altLang="en-US" sz="600" dirty="0">
                <a:latin typeface="HGS明朝E" panose="02020900000000000000" pitchFamily="18" charset="-128"/>
                <a:ea typeface="HGS明朝E" panose="02020900000000000000" pitchFamily="18" charset="-128"/>
              </a:rPr>
              <a:t>：</a:t>
            </a:r>
            <a:r>
              <a:rPr lang="en-US" altLang="zh-TW" sz="600" dirty="0">
                <a:latin typeface="HGS明朝E" panose="02020900000000000000" pitchFamily="18" charset="-128"/>
                <a:ea typeface="HGS明朝E" panose="02020900000000000000" pitchFamily="18" charset="-128"/>
              </a:rPr>
              <a:t>30〜22</a:t>
            </a:r>
            <a:r>
              <a:rPr lang="zh-TW" altLang="en-US" sz="600" dirty="0">
                <a:latin typeface="HGS明朝E" panose="02020900000000000000" pitchFamily="18" charset="-128"/>
                <a:ea typeface="HGS明朝E" panose="02020900000000000000" pitchFamily="18" charset="-128"/>
              </a:rPr>
              <a:t>：</a:t>
            </a:r>
            <a:r>
              <a:rPr lang="en-US" altLang="zh-TW" sz="600" dirty="0">
                <a:latin typeface="HGS明朝E" panose="02020900000000000000" pitchFamily="18" charset="-128"/>
                <a:ea typeface="HGS明朝E" panose="02020900000000000000" pitchFamily="18" charset="-128"/>
              </a:rPr>
              <a:t>00</a:t>
            </a:r>
            <a:endParaRPr lang="ja-JP" altLang="en-US" sz="600" dirty="0"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1223982" y="4703288"/>
            <a:ext cx="136287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TW" sz="1100" dirty="0">
                <a:solidFill>
                  <a:srgbClr val="CF8247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TEL 03-1234-1111</a:t>
            </a:r>
            <a:endParaRPr lang="ja-JP" altLang="en-US" sz="1100" dirty="0">
              <a:solidFill>
                <a:srgbClr val="CF8247"/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951332" y="5001956"/>
            <a:ext cx="1908175" cy="18466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altLang="zh-TW" sz="600" dirty="0">
                <a:latin typeface="HGS明朝E" panose="02020900000000000000" pitchFamily="18" charset="-128"/>
                <a:ea typeface="HGS明朝E" panose="02020900000000000000" pitchFamily="18" charset="-128"/>
              </a:rPr>
              <a:t>〒135-0061</a:t>
            </a:r>
            <a:r>
              <a:rPr lang="zh-TW" altLang="en-US" sz="600" dirty="0">
                <a:latin typeface="HGS明朝E" panose="02020900000000000000" pitchFamily="18" charset="-128"/>
                <a:ea typeface="HGS明朝E" panose="02020900000000000000" pitchFamily="18" charset="-128"/>
              </a:rPr>
              <a:t>東京都江東区豊洲</a:t>
            </a:r>
            <a:r>
              <a:rPr lang="en-US" altLang="zh-TW" sz="600" dirty="0">
                <a:latin typeface="HGS明朝E" panose="02020900000000000000" pitchFamily="18" charset="-128"/>
                <a:ea typeface="HGS明朝E" panose="02020900000000000000" pitchFamily="18" charset="-128"/>
              </a:rPr>
              <a:t>3-2-3</a:t>
            </a:r>
            <a:endParaRPr lang="ja-JP" altLang="en-US" sz="600" dirty="0"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1337796" y="4862476"/>
            <a:ext cx="1135247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TW" sz="700" dirty="0">
                <a:solidFill>
                  <a:srgbClr val="CF8247"/>
                </a:solidFill>
                <a:latin typeface="HGS明朝E" panose="02020900000000000000" pitchFamily="18" charset="-128"/>
                <a:ea typeface="HGS明朝E" panose="02020900000000000000" pitchFamily="18" charset="-128"/>
              </a:rPr>
              <a:t>http://www.askult.com/</a:t>
            </a:r>
            <a:endParaRPr lang="ja-JP" altLang="en-US" sz="700" dirty="0">
              <a:solidFill>
                <a:srgbClr val="CF8247"/>
              </a:solidFill>
              <a:latin typeface="HGS明朝E" panose="02020900000000000000" pitchFamily="18" charset="-128"/>
              <a:ea typeface="HGS明朝E" panose="02020900000000000000" pitchFamily="18" charset="-128"/>
            </a:endParaRPr>
          </a:p>
        </p:txBody>
      </p:sp>
      <p:pic>
        <p:nvPicPr>
          <p:cNvPr id="23" name="図 2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725" y="410043"/>
            <a:ext cx="2270765" cy="920498"/>
          </a:xfrm>
          <a:prstGeom prst="rect">
            <a:avLst/>
          </a:prstGeom>
        </p:spPr>
      </p:pic>
      <p:sp>
        <p:nvSpPr>
          <p:cNvPr id="26" name="正方形/長方形 25"/>
          <p:cNvSpPr/>
          <p:nvPr/>
        </p:nvSpPr>
        <p:spPr>
          <a:xfrm>
            <a:off x="2557464" y="3538113"/>
            <a:ext cx="745200" cy="7452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8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sz="8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8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2667765" y="4549473"/>
            <a:ext cx="925200" cy="6948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地図入る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1562354" y="3538113"/>
            <a:ext cx="745200" cy="7452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8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sz="8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8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572716" y="3538113"/>
            <a:ext cx="745200" cy="745200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写真を</a:t>
            </a:r>
            <a:endParaRPr kumimoji="1" lang="en-US" altLang="ja-JP" sz="8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入れて</a:t>
            </a:r>
            <a:endParaRPr kumimoji="1" lang="en-US" altLang="ja-JP" sz="800" b="1" dirty="0" smtClean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800" b="1" dirty="0" smtClean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8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5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5.pptx" id="{AE9F01EB-ADA6-4713-AB1C-EEC437BC185B}" vid="{BB3E823C-37B7-461A-928A-FD9BCC6471D3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55</Template>
  <TotalTime>26</TotalTime>
  <Words>237</Words>
  <Application>Microsoft Office PowerPoint</Application>
  <PresentationFormat>ユーザー設定</PresentationFormat>
  <Paragraphs>46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55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aida</cp:lastModifiedBy>
  <cp:revision>12</cp:revision>
  <cp:lastPrinted>2013-08-01T05:57:42Z</cp:lastPrinted>
  <dcterms:created xsi:type="dcterms:W3CDTF">2013-08-07T01:25:57Z</dcterms:created>
  <dcterms:modified xsi:type="dcterms:W3CDTF">2014-06-19T05:14:15Z</dcterms:modified>
</cp:coreProperties>
</file>