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848"/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584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2014/6/13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57"/>
            <a:ext cx="3816350" cy="554025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37748" y="2318082"/>
            <a:ext cx="294085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お誕生日おめでとうございます。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この葉書を持ってご来店されたお客様は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 smtClean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全品</a:t>
            </a:r>
            <a:r>
              <a:rPr lang="en-US" altLang="ja-JP" sz="1100" dirty="0" smtClean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10%OFF</a:t>
            </a: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とさせていただきます。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スタッフ一同、お待ちしています。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09156" y="3953663"/>
            <a:ext cx="2198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ＢＯＵＴＩＱＵ</a:t>
            </a:r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ＡＳＫＵＬ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07472" y="4270779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67929" y="4270779"/>
            <a:ext cx="474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266012" y="4627856"/>
            <a:ext cx="128432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東京都江東区豊洲３－２－３</a:t>
            </a:r>
            <a:endParaRPr lang="ja-JP" altLang="en-US" sz="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948" y="753513"/>
            <a:ext cx="725425" cy="7193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1" y="1062487"/>
            <a:ext cx="2606045" cy="86868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10" y="4337438"/>
            <a:ext cx="271273" cy="24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15</TotalTime>
  <Words>139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9</cp:revision>
  <cp:lastPrinted>2013-08-01T05:57:42Z</cp:lastPrinted>
  <dcterms:created xsi:type="dcterms:W3CDTF">2013-08-07T01:25:57Z</dcterms:created>
  <dcterms:modified xsi:type="dcterms:W3CDTF">2014-06-13T01:23:29Z</dcterms:modified>
</cp:coreProperties>
</file>