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1D87"/>
    <a:srgbClr val="BD7E18"/>
    <a:srgbClr val="CF8247"/>
    <a:srgbClr val="000000"/>
    <a:srgbClr val="FF99FF"/>
    <a:srgbClr val="FFEDE7"/>
    <a:srgbClr val="FEE8F0"/>
    <a:srgbClr val="F41036"/>
    <a:srgbClr val="F7536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668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2014/6/23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6/23/2014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16" y="0"/>
            <a:ext cx="3816349" cy="554025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05363" y="1384377"/>
            <a:ext cx="3005623" cy="603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</a:pPr>
            <a:r>
              <a:rPr lang="ja-JP" altLang="en-US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がんばっている自分へのご褒美として、また、家族や友人、大切な方とのひとときに</a:t>
            </a:r>
            <a:r>
              <a:rPr lang="en-US" altLang="ja-JP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…</a:t>
            </a:r>
            <a:r>
              <a:rPr lang="ja-JP" altLang="en-US" sz="800" dirty="0" err="1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r>
              <a:rPr lang="ja-JP" altLang="en-US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レストラン・アスクルで最高の時間をお過ごしください。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43149" y="2047404"/>
            <a:ext cx="170591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rgbClr val="621D87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SPECIAL DINNER COURSE</a:t>
            </a:r>
            <a:endParaRPr lang="ja-JP" altLang="en-US" dirty="0">
              <a:solidFill>
                <a:srgbClr val="621D87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7226" y="2259744"/>
            <a:ext cx="269776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お誕生日前後</a:t>
            </a:r>
            <a:r>
              <a:rPr lang="en-US" altLang="ja-JP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ヵ月の期間のみ、ご予約いただけるコースです。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60176" y="2447767"/>
            <a:ext cx="9709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・本日のスープ</a:t>
            </a:r>
          </a:p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・肉料理／魚料理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44718" y="2447767"/>
            <a:ext cx="10387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・バースデーワイン</a:t>
            </a:r>
          </a:p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・オードブル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312521" y="2447767"/>
            <a:ext cx="1096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・スペシャルスイーツ</a:t>
            </a:r>
          </a:p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・コーヒー、紅茶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22926" y="2811982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オリジナル・グラスもプレゼントいたします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268441" y="2823448"/>
            <a:ext cx="49244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お一人様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612307" y="2735050"/>
            <a:ext cx="7922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3,000 </a:t>
            </a:r>
            <a:r>
              <a:rPr lang="ja-JP" altLang="en-US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円</a:t>
            </a:r>
            <a:endParaRPr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160223" y="2728590"/>
            <a:ext cx="248787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500" dirty="0">
                <a:latin typeface="HGS明朝E" panose="02020900000000000000" pitchFamily="18" charset="-128"/>
                <a:ea typeface="HGS明朝E" panose="02020900000000000000" pitchFamily="18" charset="-128"/>
              </a:rPr>
              <a:t>※</a:t>
            </a:r>
            <a:endParaRPr lang="ja-JP" altLang="en-US" sz="5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77288" y="3030604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※</a:t>
            </a: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お連れの方もこちらの価格でご案内いたします。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51332" y="4478171"/>
            <a:ext cx="1908175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TW" altLang="en-US" sz="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レストラン</a:t>
            </a:r>
            <a:r>
              <a:rPr lang="zh-TW" altLang="en-US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・アスクル</a:t>
            </a:r>
            <a:endParaRPr lang="ja-JP" altLang="en-US" sz="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489279" y="5096382"/>
            <a:ext cx="83228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FAX 03-1234-1112</a:t>
            </a:r>
            <a:endParaRPr lang="ja-JP" altLang="en-US" sz="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383481" y="4603958"/>
            <a:ext cx="104387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営業時間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11</a:t>
            </a:r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30〜22</a:t>
            </a:r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  <a:endParaRPr lang="ja-JP" altLang="en-US" sz="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223982" y="4703288"/>
            <a:ext cx="136287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100" dirty="0">
                <a:solidFill>
                  <a:srgbClr val="621D87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TEL 03-1234-1111</a:t>
            </a:r>
            <a:endParaRPr lang="ja-JP" altLang="en-US" sz="1100" dirty="0">
              <a:solidFill>
                <a:srgbClr val="621D87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951332" y="5001956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〒135-0061</a:t>
            </a:r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endParaRPr lang="ja-JP" altLang="en-US" sz="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337796" y="4862476"/>
            <a:ext cx="113524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700" dirty="0">
                <a:solidFill>
                  <a:srgbClr val="621D87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http://www.askult.com/</a:t>
            </a:r>
            <a:endParaRPr lang="ja-JP" altLang="en-US" sz="700" dirty="0">
              <a:solidFill>
                <a:srgbClr val="621D87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25" y="410043"/>
            <a:ext cx="2270764" cy="920498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2551448" y="3538113"/>
            <a:ext cx="745200" cy="74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667765" y="4549473"/>
            <a:ext cx="925200" cy="69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556338" y="3538113"/>
            <a:ext cx="745200" cy="74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66700" y="3538113"/>
            <a:ext cx="745200" cy="74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39</TotalTime>
  <Words>237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14</cp:revision>
  <cp:lastPrinted>2013-08-01T05:57:42Z</cp:lastPrinted>
  <dcterms:created xsi:type="dcterms:W3CDTF">2013-08-07T01:25:57Z</dcterms:created>
  <dcterms:modified xsi:type="dcterms:W3CDTF">2014-06-23T05:24:42Z</dcterms:modified>
</cp:coreProperties>
</file>