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4"/>
  </p:notesMasterIdLst>
  <p:sldIdLst>
    <p:sldId id="260" r:id="rId2"/>
    <p:sldId id="259" r:id="rId3"/>
  </p:sldIdLst>
  <p:sldSz cx="3816350" cy="5545138"/>
  <p:notesSz cx="6794500" cy="9931400"/>
  <p:defaultTextStyle>
    <a:defPPr>
      <a:defRPr lang="ja-JP"/>
    </a:defPPr>
    <a:lvl1pPr marL="0" algn="l" defTabSz="534879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1pPr>
    <a:lvl2pPr marL="267440" algn="l" defTabSz="534879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2pPr>
    <a:lvl3pPr marL="534879" algn="l" defTabSz="534879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3pPr>
    <a:lvl4pPr marL="802320" algn="l" defTabSz="534879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4pPr>
    <a:lvl5pPr marL="1069759" algn="l" defTabSz="534879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5pPr>
    <a:lvl6pPr marL="1337199" algn="l" defTabSz="534879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6pPr>
    <a:lvl7pPr marL="1604639" algn="l" defTabSz="534879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7pPr>
    <a:lvl8pPr marL="1872078" algn="l" defTabSz="534879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8pPr>
    <a:lvl9pPr marL="2139518" algn="l" defTabSz="534879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747">
          <p15:clr>
            <a:srgbClr val="A4A3A4"/>
          </p15:clr>
        </p15:guide>
        <p15:guide id="2" pos="12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EB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 varScale="1">
        <p:scale>
          <a:sx n="81" d="100"/>
          <a:sy n="81" d="100"/>
        </p:scale>
        <p:origin x="-2574" y="-96"/>
      </p:cViewPr>
      <p:guideLst>
        <p:guide orient="horz" pos="1747"/>
        <p:guide pos="120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57CEE7-EC1C-4107-A1C9-EFD610C41D0D}" type="datetimeFigureOut">
              <a:rPr kumimoji="1" lang="ja-JP" altLang="en-US" smtClean="0"/>
              <a:pPr/>
              <a:t>2014/7/29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44725" y="1241425"/>
            <a:ext cx="2305050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9963"/>
            <a:ext cx="5435600" cy="39100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3292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0" y="943292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24F86C-4EA0-4779-8A38-F331E33E94B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51697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392363" y="1281113"/>
            <a:ext cx="2381250" cy="3459162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93CC5-A9B8-46A1-B8C3-70AA73E05DA2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28632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86227" y="1722587"/>
            <a:ext cx="3243898" cy="1188611"/>
          </a:xfrm>
          <a:prstGeom prst="rect">
            <a:avLst/>
          </a:prstGeom>
        </p:spPr>
        <p:txBody>
          <a:bodyPr lIns="95857" tIns="47928" rIns="95857" bIns="47928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72454" y="3142246"/>
            <a:ext cx="2671445" cy="1417090"/>
          </a:xfrm>
          <a:prstGeom prst="rect">
            <a:avLst/>
          </a:prstGeom>
        </p:spPr>
        <p:txBody>
          <a:bodyPr lIns="95857" tIns="47928" rIns="95857" bIns="47928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67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348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802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697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3371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6046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8720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1395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190818" y="5139522"/>
            <a:ext cx="890482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fld id="{93583A22-1D3C-4794-A670-FC9C3B598105}" type="datetimeFigureOut">
              <a:rPr kumimoji="1" lang="ja-JP" altLang="en-US" smtClean="0"/>
              <a:pPr/>
              <a:t>2014/7/29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303921" y="5139522"/>
            <a:ext cx="1208511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2735052" y="5139522"/>
            <a:ext cx="890482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fld id="{A902A003-79D2-4739-969E-60B7258CA9C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0819" y="222063"/>
            <a:ext cx="3434715" cy="924189"/>
          </a:xfrm>
          <a:prstGeom prst="rect">
            <a:avLst/>
          </a:prstGeom>
        </p:spPr>
        <p:txBody>
          <a:bodyPr lIns="95857" tIns="47928" rIns="95857" bIns="47928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90819" y="1293866"/>
            <a:ext cx="3434715" cy="3659535"/>
          </a:xfrm>
          <a:prstGeom prst="rect">
            <a:avLst/>
          </a:prstGeom>
        </p:spPr>
        <p:txBody>
          <a:bodyPr lIns="95857" tIns="47928" rIns="95857" bIns="47928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190818" y="5139522"/>
            <a:ext cx="890482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fld id="{93583A22-1D3C-4794-A670-FC9C3B598105}" type="datetimeFigureOut">
              <a:rPr kumimoji="1" lang="ja-JP" altLang="en-US" smtClean="0"/>
              <a:pPr/>
              <a:t>2014/7/29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303921" y="5139522"/>
            <a:ext cx="1208511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2735052" y="5139522"/>
            <a:ext cx="890482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fld id="{A902A003-79D2-4739-969E-60B7258CA9C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1835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 userDrawn="1"/>
        </p:nvSpPr>
        <p:spPr>
          <a:xfrm>
            <a:off x="0" y="0"/>
            <a:ext cx="3816350" cy="554513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5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iming>
    <p:tnLst>
      <p:par>
        <p:cTn id="1" dur="indefinite" restart="never" nodeType="tmRoot"/>
      </p:par>
    </p:tnLst>
  </p:timing>
  <p:txStyles>
    <p:titleStyle>
      <a:lvl1pPr algn="ctr" defTabSz="534879" rtl="0" eaLnBrk="1" latinLnBrk="0" hangingPunct="1">
        <a:spcBef>
          <a:spcPct val="0"/>
        </a:spcBef>
        <a:buNone/>
        <a:defRPr kumimoji="1" sz="2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0580" indent="-200580" algn="l" defTabSz="534879" rtl="0" eaLnBrk="1" latinLnBrk="0" hangingPunct="1">
        <a:spcBef>
          <a:spcPct val="20000"/>
        </a:spcBef>
        <a:buFont typeface="Arial" pitchFamily="34" charset="0"/>
        <a:buChar char="•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34590" indent="-167150" algn="l" defTabSz="534879" rtl="0" eaLnBrk="1" latinLnBrk="0" hangingPunct="1">
        <a:spcBef>
          <a:spcPct val="20000"/>
        </a:spcBef>
        <a:buFont typeface="Arial" pitchFamily="34" charset="0"/>
        <a:buChar char="–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668599" indent="-133720" algn="l" defTabSz="534879" rtl="0" eaLnBrk="1" latinLnBrk="0" hangingPunct="1">
        <a:spcBef>
          <a:spcPct val="20000"/>
        </a:spcBef>
        <a:buFont typeface="Arial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936040" indent="-133720" algn="l" defTabSz="534879" rtl="0" eaLnBrk="1" latinLnBrk="0" hangingPunct="1">
        <a:spcBef>
          <a:spcPct val="20000"/>
        </a:spcBef>
        <a:buFont typeface="Arial" pitchFamily="34" charset="0"/>
        <a:buChar char="–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03479" indent="-133720" algn="l" defTabSz="534879" rtl="0" eaLnBrk="1" latinLnBrk="0" hangingPunct="1">
        <a:spcBef>
          <a:spcPct val="20000"/>
        </a:spcBef>
        <a:buFont typeface="Arial" pitchFamily="34" charset="0"/>
        <a:buChar char="»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470919" indent="-133720" algn="l" defTabSz="534879" rtl="0" eaLnBrk="1" latinLnBrk="0" hangingPunct="1">
        <a:spcBef>
          <a:spcPct val="20000"/>
        </a:spcBef>
        <a:buFont typeface="Arial" pitchFamily="34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738358" indent="-133720" algn="l" defTabSz="534879" rtl="0" eaLnBrk="1" latinLnBrk="0" hangingPunct="1">
        <a:spcBef>
          <a:spcPct val="20000"/>
        </a:spcBef>
        <a:buFont typeface="Arial" pitchFamily="34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005798" indent="-133720" algn="l" defTabSz="534879" rtl="0" eaLnBrk="1" latinLnBrk="0" hangingPunct="1">
        <a:spcBef>
          <a:spcPct val="20000"/>
        </a:spcBef>
        <a:buFont typeface="Arial" pitchFamily="34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273239" indent="-133720" algn="l" defTabSz="534879" rtl="0" eaLnBrk="1" latinLnBrk="0" hangingPunct="1">
        <a:spcBef>
          <a:spcPct val="20000"/>
        </a:spcBef>
        <a:buFont typeface="Arial" pitchFamily="34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34879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67440" algn="l" defTabSz="534879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34879" algn="l" defTabSz="534879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802320" algn="l" defTabSz="534879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69759" algn="l" defTabSz="534879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337199" algn="l" defTabSz="534879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604639" algn="l" defTabSz="534879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872078" algn="l" defTabSz="534879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9518" algn="l" defTabSz="534879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正方形/長方形 1"/>
          <p:cNvSpPr>
            <a:spLocks noChangeArrowheads="1"/>
          </p:cNvSpPr>
          <p:nvPr/>
        </p:nvSpPr>
        <p:spPr bwMode="auto">
          <a:xfrm>
            <a:off x="0" y="0"/>
            <a:ext cx="3816350" cy="5541963"/>
          </a:xfrm>
          <a:prstGeom prst="rect">
            <a:avLst/>
          </a:prstGeom>
          <a:solidFill>
            <a:srgbClr val="DEEBF7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/>
            <a:endParaRPr lang="ja-JP" altLang="en-US"/>
          </a:p>
        </p:txBody>
      </p:sp>
      <p:sp>
        <p:nvSpPr>
          <p:cNvPr id="15363" name="正方形/長方形 2"/>
          <p:cNvSpPr>
            <a:spLocks noChangeArrowheads="1"/>
          </p:cNvSpPr>
          <p:nvPr/>
        </p:nvSpPr>
        <p:spPr bwMode="auto">
          <a:xfrm>
            <a:off x="109538" y="107950"/>
            <a:ext cx="3600450" cy="5327650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/>
            <a:endParaRPr lang="ja-JP" altLang="en-US"/>
          </a:p>
        </p:txBody>
      </p:sp>
      <p:sp>
        <p:nvSpPr>
          <p:cNvPr id="15364" name="正方形/長方形 3"/>
          <p:cNvSpPr>
            <a:spLocks noChangeArrowheads="1"/>
          </p:cNvSpPr>
          <p:nvPr/>
        </p:nvSpPr>
        <p:spPr bwMode="auto">
          <a:xfrm>
            <a:off x="179388" y="179388"/>
            <a:ext cx="3455987" cy="5181600"/>
          </a:xfrm>
          <a:prstGeom prst="rect">
            <a:avLst/>
          </a:prstGeom>
          <a:noFill/>
          <a:ln w="25400" algn="ctr">
            <a:solidFill>
              <a:srgbClr val="0070C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/>
            <a:endParaRPr lang="ja-JP" altLang="en-US"/>
          </a:p>
        </p:txBody>
      </p:sp>
      <p:cxnSp>
        <p:nvCxnSpPr>
          <p:cNvPr id="15365" name="直線矢印コネクタ 7"/>
          <p:cNvCxnSpPr>
            <a:cxnSpLocks noChangeShapeType="1"/>
          </p:cNvCxnSpPr>
          <p:nvPr/>
        </p:nvCxnSpPr>
        <p:spPr bwMode="auto">
          <a:xfrm flipV="1">
            <a:off x="107950" y="3736975"/>
            <a:ext cx="3598863" cy="11113"/>
          </a:xfrm>
          <a:prstGeom prst="straightConnector1">
            <a:avLst/>
          </a:prstGeom>
          <a:noFill/>
          <a:ln w="19050" algn="ctr">
            <a:solidFill>
              <a:srgbClr val="FF0000"/>
            </a:solidFill>
            <a:miter lim="800000"/>
            <a:headEnd type="arrow" w="med" len="med"/>
            <a:tailEnd type="arrow" w="med" len="med"/>
          </a:ln>
        </p:spPr>
      </p:cxnSp>
      <p:cxnSp>
        <p:nvCxnSpPr>
          <p:cNvPr id="15366" name="直線矢印コネクタ 12"/>
          <p:cNvCxnSpPr>
            <a:cxnSpLocks noChangeShapeType="1"/>
          </p:cNvCxnSpPr>
          <p:nvPr/>
        </p:nvCxnSpPr>
        <p:spPr bwMode="auto">
          <a:xfrm flipV="1">
            <a:off x="180975" y="5180013"/>
            <a:ext cx="3455988" cy="15875"/>
          </a:xfrm>
          <a:prstGeom prst="straightConnector1">
            <a:avLst/>
          </a:prstGeom>
          <a:noFill/>
          <a:ln w="19050" algn="ctr">
            <a:solidFill>
              <a:srgbClr val="0070C0"/>
            </a:solidFill>
            <a:miter lim="800000"/>
            <a:headEnd type="arrow" w="med" len="med"/>
            <a:tailEnd type="arrow" w="med" len="med"/>
          </a:ln>
        </p:spPr>
      </p:cxnSp>
      <p:cxnSp>
        <p:nvCxnSpPr>
          <p:cNvPr id="15367" name="直線矢印コネクタ 13"/>
          <p:cNvCxnSpPr>
            <a:cxnSpLocks noChangeShapeType="1"/>
          </p:cNvCxnSpPr>
          <p:nvPr/>
        </p:nvCxnSpPr>
        <p:spPr bwMode="auto">
          <a:xfrm>
            <a:off x="-11113" y="2574925"/>
            <a:ext cx="3814763" cy="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miter lim="800000"/>
            <a:headEnd type="arrow" w="med" len="med"/>
            <a:tailEnd type="arrow" w="med" len="med"/>
          </a:ln>
        </p:spPr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895350" y="1536700"/>
            <a:ext cx="2025650" cy="968375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386964 h 21600"/>
              <a:gd name="T4" fmla="*/ 778983 w 21600"/>
              <a:gd name="T5" fmla="*/ 967635 h 21600"/>
              <a:gd name="T6" fmla="*/ 977463 w 21600"/>
              <a:gd name="T7" fmla="*/ 773974 h 21600"/>
              <a:gd name="T8" fmla="*/ 1954925 w 21600"/>
              <a:gd name="T9" fmla="*/ 386964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28398" dir="3806097" algn="ctr" rotWithShape="0">
              <a:srgbClr val="808080"/>
            </a:outerShdw>
          </a:effectLst>
        </p:spPr>
        <p:txBody>
          <a:bodyPr lIns="45811" tIns="22906" rIns="45811" bIns="22906"/>
          <a:lstStyle/>
          <a:p>
            <a:pPr>
              <a:defRPr/>
            </a:pPr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>
              <a:defRPr/>
            </a:pPr>
            <a:endParaRPr lang="en-US" altLang="ja-JP" sz="700"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</a:p>
          <a:p>
            <a:pPr>
              <a:defRPr/>
            </a:pPr>
            <a:r>
              <a:rPr lang="en-US" altLang="ja-JP" sz="900" b="1">
                <a:latin typeface="HG丸ｺﾞｼｯｸM-PRO" pitchFamily="50" charset="-128"/>
                <a:ea typeface="HG丸ｺﾞｼｯｸM-PRO" pitchFamily="50" charset="-128"/>
              </a:rPr>
              <a:t>(154㎜×106㎜</a:t>
            </a:r>
            <a:r>
              <a:rPr lang="ja-JP" altLang="en-US" sz="900" b="1">
                <a:latin typeface="HG丸ｺﾞｼｯｸM-PRO" pitchFamily="50" charset="-128"/>
                <a:ea typeface="HG丸ｺﾞｼｯｸM-PRO" pitchFamily="50" charset="-128"/>
              </a:rPr>
              <a:t>）で</a:t>
            </a:r>
          </a:p>
          <a:p>
            <a:pPr>
              <a:defRPr/>
            </a:pPr>
            <a:r>
              <a:rPr lang="ja-JP" altLang="en-US" sz="9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  <a:endParaRPr lang="ja-JP" altLang="en-US"/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895350" y="2695575"/>
            <a:ext cx="2025650" cy="966788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386642 h 21600"/>
              <a:gd name="T4" fmla="*/ 778983 w 21600"/>
              <a:gd name="T5" fmla="*/ 966828 h 21600"/>
              <a:gd name="T6" fmla="*/ 977463 w 21600"/>
              <a:gd name="T7" fmla="*/ 773328 h 21600"/>
              <a:gd name="T8" fmla="*/ 1954925 w 21600"/>
              <a:gd name="T9" fmla="*/ 386642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28398" dir="3806097" algn="ctr" rotWithShape="0">
              <a:srgbClr val="FF0000"/>
            </a:outerShdw>
          </a:effectLst>
        </p:spPr>
        <p:txBody>
          <a:bodyPr lIns="45811" tIns="22906" rIns="45811" bIns="22906"/>
          <a:lstStyle/>
          <a:p>
            <a:pPr>
              <a:defRPr/>
            </a:pPr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>
              <a:defRPr/>
            </a:pPr>
            <a:endParaRPr lang="en-US" altLang="ja-JP" sz="7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(148㎜×100㎜</a:t>
            </a:r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）で</a:t>
            </a:r>
          </a:p>
          <a:p>
            <a:pPr>
              <a:defRPr/>
            </a:pPr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  <a:endParaRPr lang="ja-JP" altLang="en-US"/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895350" y="3971925"/>
            <a:ext cx="2025650" cy="1154113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486368 h 21600"/>
              <a:gd name="T4" fmla="*/ 778983 w 21600"/>
              <a:gd name="T5" fmla="*/ 1216202 h 21600"/>
              <a:gd name="T6" fmla="*/ 977463 w 21600"/>
              <a:gd name="T7" fmla="*/ 972793 h 21600"/>
              <a:gd name="T8" fmla="*/ 1954925 w 21600"/>
              <a:gd name="T9" fmla="*/ 48636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28398" dir="3806097" algn="ctr" rotWithShape="0">
              <a:srgbClr val="0070C0"/>
            </a:outerShdw>
          </a:effectLst>
        </p:spPr>
        <p:txBody>
          <a:bodyPr lIns="45811" tIns="22906" rIns="45811" bIns="22906"/>
          <a:lstStyle/>
          <a:p>
            <a:pPr>
              <a:defRPr/>
            </a:pPr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</a:p>
          <a:p>
            <a:pPr>
              <a:defRPr/>
            </a:pPr>
            <a:endParaRPr lang="ja-JP" altLang="en-US" sz="7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144㎜×96㎜</a:t>
            </a: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）の中に収めてください。</a:t>
            </a:r>
            <a:endParaRPr lang="ja-JP" altLang="en-US"/>
          </a:p>
        </p:txBody>
      </p:sp>
      <p:sp>
        <p:nvSpPr>
          <p:cNvPr id="15371" name="正方形/長方形 4"/>
          <p:cNvSpPr>
            <a:spLocks noChangeArrowheads="1"/>
          </p:cNvSpPr>
          <p:nvPr/>
        </p:nvSpPr>
        <p:spPr bwMode="auto">
          <a:xfrm>
            <a:off x="301625" y="511175"/>
            <a:ext cx="3211513" cy="595313"/>
          </a:xfrm>
          <a:prstGeom prst="rect">
            <a:avLst/>
          </a:prstGeom>
          <a:solidFill>
            <a:schemeClr val="bg1"/>
          </a:solidFill>
          <a:ln w="25400" algn="ctr">
            <a:solidFill>
              <a:srgbClr val="2F5597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このテンプレートはポストカードサイズ（</a:t>
            </a:r>
            <a:r>
              <a:rPr lang="en-US" altLang="ja-JP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148×100㎜</a:t>
            </a:r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）の印刷物を作る為のテンプレートです。</a:t>
            </a:r>
          </a:p>
          <a:p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  <a:endParaRPr lang="ja-JP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31" b="14615"/>
          <a:stretch/>
        </p:blipFill>
        <p:spPr>
          <a:xfrm>
            <a:off x="98132" y="144000"/>
            <a:ext cx="3682303" cy="720100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583" y="1772336"/>
            <a:ext cx="2767187" cy="1353255"/>
          </a:xfrm>
          <a:prstGeom prst="rect">
            <a:avLst/>
          </a:prstGeom>
        </p:spPr>
      </p:pic>
      <p:sp>
        <p:nvSpPr>
          <p:cNvPr id="19" name="テキスト ボックス 18"/>
          <p:cNvSpPr txBox="1"/>
          <p:nvPr/>
        </p:nvSpPr>
        <p:spPr>
          <a:xfrm>
            <a:off x="310547" y="834719"/>
            <a:ext cx="3308616" cy="527773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>
              <a:spcAft>
                <a:spcPts val="416"/>
              </a:spcAft>
            </a:pPr>
            <a:r>
              <a:rPr lang="ja-JP" altLang="en-US" sz="832" dirty="0">
                <a:solidFill>
                  <a:schemeClr val="bg1"/>
                </a:solidFill>
                <a:latin typeface="+mn-ea"/>
              </a:rPr>
              <a:t>お誕生日おめでとうございます。</a:t>
            </a:r>
            <a:endParaRPr lang="en-US" altLang="ja-JP" sz="832" dirty="0">
              <a:solidFill>
                <a:schemeClr val="bg1"/>
              </a:solidFill>
              <a:latin typeface="+mn-ea"/>
            </a:endParaRPr>
          </a:p>
          <a:p>
            <a:pPr>
              <a:spcAft>
                <a:spcPts val="140"/>
              </a:spcAft>
            </a:pPr>
            <a:r>
              <a:rPr lang="ja-JP" altLang="en-US" sz="832" dirty="0">
                <a:solidFill>
                  <a:schemeClr val="bg1"/>
                </a:solidFill>
                <a:latin typeface="+mn-ea"/>
              </a:rPr>
              <a:t>ささやかではございますが、お誕生日の特典をご用意させていただきました。スタッフ一同ご来店を心よりお待ちしております。</a:t>
            </a:r>
            <a:endParaRPr lang="ja-JP" altLang="en-US" sz="624" dirty="0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29" name="グループ化 28"/>
          <p:cNvGrpSpPr/>
          <p:nvPr/>
        </p:nvGrpSpPr>
        <p:grpSpPr>
          <a:xfrm>
            <a:off x="1217817" y="1476389"/>
            <a:ext cx="1380716" cy="1339543"/>
            <a:chOff x="1117428" y="1634576"/>
            <a:chExt cx="1549571" cy="1503363"/>
          </a:xfrm>
        </p:grpSpPr>
        <p:sp>
          <p:nvSpPr>
            <p:cNvPr id="5" name="直方体 4"/>
            <p:cNvSpPr/>
            <p:nvPr/>
          </p:nvSpPr>
          <p:spPr>
            <a:xfrm rot="16200000">
              <a:off x="1296811" y="1798119"/>
              <a:ext cx="1192188" cy="1487452"/>
            </a:xfrm>
            <a:prstGeom prst="cube">
              <a:avLst>
                <a:gd name="adj" fmla="val 31392"/>
              </a:avLst>
            </a:prstGeom>
            <a:solidFill>
              <a:schemeClr val="accent2">
                <a:lumMod val="5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4300" tIns="32150" rIns="64300" bIns="3215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sz="673"/>
            </a:p>
          </p:txBody>
        </p:sp>
        <p:sp>
          <p:nvSpPr>
            <p:cNvPr id="18" name="直方体 17"/>
            <p:cNvSpPr/>
            <p:nvPr/>
          </p:nvSpPr>
          <p:spPr>
            <a:xfrm rot="16200000">
              <a:off x="1574532" y="1230630"/>
              <a:ext cx="635364" cy="1549571"/>
            </a:xfrm>
            <a:prstGeom prst="cube">
              <a:avLst>
                <a:gd name="adj" fmla="val 58558"/>
              </a:avLst>
            </a:prstGeom>
            <a:solidFill>
              <a:schemeClr val="accent2">
                <a:lumMod val="5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4300" tIns="32150" rIns="64300" bIns="3215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sz="673"/>
            </a:p>
          </p:txBody>
        </p:sp>
        <p:sp>
          <p:nvSpPr>
            <p:cNvPr id="27" name="平行四辺形 26"/>
            <p:cNvSpPr/>
            <p:nvPr/>
          </p:nvSpPr>
          <p:spPr>
            <a:xfrm flipH="1">
              <a:off x="1123776" y="1694755"/>
              <a:ext cx="1543223" cy="363784"/>
            </a:xfrm>
            <a:prstGeom prst="parallelogram">
              <a:avLst>
                <a:gd name="adj" fmla="val 101528"/>
              </a:avLst>
            </a:prstGeom>
            <a:solidFill>
              <a:schemeClr val="accent2">
                <a:lumMod val="5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045"/>
            </a:p>
          </p:txBody>
        </p:sp>
        <p:sp>
          <p:nvSpPr>
            <p:cNvPr id="10" name="正方形/長方形 9"/>
            <p:cNvSpPr/>
            <p:nvPr/>
          </p:nvSpPr>
          <p:spPr>
            <a:xfrm rot="10800000">
              <a:off x="1991538" y="2051479"/>
              <a:ext cx="108947" cy="108646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045"/>
            </a:p>
          </p:txBody>
        </p:sp>
        <p:sp>
          <p:nvSpPr>
            <p:cNvPr id="26" name="平行四辺形 25"/>
            <p:cNvSpPr/>
            <p:nvPr/>
          </p:nvSpPr>
          <p:spPr>
            <a:xfrm rot="5400000">
              <a:off x="728945" y="2340142"/>
              <a:ext cx="1162716" cy="91101"/>
            </a:xfrm>
            <a:prstGeom prst="parallelogram">
              <a:avLst>
                <a:gd name="adj" fmla="val 99832"/>
              </a:avLst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045"/>
            </a:p>
          </p:txBody>
        </p:sp>
        <p:sp>
          <p:nvSpPr>
            <p:cNvPr id="40" name="平行四辺形 39"/>
            <p:cNvSpPr/>
            <p:nvPr/>
          </p:nvSpPr>
          <p:spPr>
            <a:xfrm rot="3565596">
              <a:off x="1693591" y="1830776"/>
              <a:ext cx="486000" cy="93600"/>
            </a:xfrm>
            <a:prstGeom prst="parallelogram">
              <a:avLst>
                <a:gd name="adj" fmla="val 55420"/>
              </a:avLst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045"/>
            </a:p>
          </p:txBody>
        </p:sp>
        <p:sp>
          <p:nvSpPr>
            <p:cNvPr id="41" name="平行四辺形 40"/>
            <p:cNvSpPr/>
            <p:nvPr/>
          </p:nvSpPr>
          <p:spPr>
            <a:xfrm rot="10800000" flipV="1">
              <a:off x="1265620" y="1805922"/>
              <a:ext cx="1260000" cy="94458"/>
            </a:xfrm>
            <a:prstGeom prst="parallelogram">
              <a:avLst>
                <a:gd name="adj" fmla="val 99832"/>
              </a:avLst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045"/>
            </a:p>
          </p:txBody>
        </p:sp>
        <p:grpSp>
          <p:nvGrpSpPr>
            <p:cNvPr id="24" name="グループ化 23"/>
            <p:cNvGrpSpPr/>
            <p:nvPr/>
          </p:nvGrpSpPr>
          <p:grpSpPr>
            <a:xfrm>
              <a:off x="1656918" y="1710587"/>
              <a:ext cx="567883" cy="403633"/>
              <a:chOff x="1565766" y="1665401"/>
              <a:chExt cx="676274" cy="480676"/>
            </a:xfrm>
            <a:solidFill>
              <a:schemeClr val="accent2">
                <a:lumMod val="60000"/>
                <a:lumOff val="40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2" name="山形 11"/>
              <p:cNvSpPr/>
              <p:nvPr/>
            </p:nvSpPr>
            <p:spPr>
              <a:xfrm rot="18458273">
                <a:off x="1614323" y="1834232"/>
                <a:ext cx="444384" cy="179305"/>
              </a:xfrm>
              <a:prstGeom prst="chevron">
                <a:avLst/>
              </a:prstGeom>
              <a:grpFill/>
              <a:ln w="3175">
                <a:solidFill>
                  <a:schemeClr val="accent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045">
                  <a:solidFill>
                    <a:schemeClr val="tx1"/>
                  </a:solidFill>
                </a:endParaRPr>
              </a:p>
            </p:txBody>
          </p:sp>
          <p:sp>
            <p:nvSpPr>
              <p:cNvPr id="30" name="山形 29"/>
              <p:cNvSpPr/>
              <p:nvPr/>
            </p:nvSpPr>
            <p:spPr>
              <a:xfrm rot="3141727" flipH="1">
                <a:off x="1790555" y="1839116"/>
                <a:ext cx="434514" cy="152524"/>
              </a:xfrm>
              <a:prstGeom prst="chevron">
                <a:avLst/>
              </a:prstGeom>
              <a:grpFill/>
              <a:ln w="3175">
                <a:solidFill>
                  <a:schemeClr val="accent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045">
                  <a:solidFill>
                    <a:schemeClr val="tx1"/>
                  </a:solidFill>
                </a:endParaRPr>
              </a:p>
            </p:txBody>
          </p:sp>
          <p:sp>
            <p:nvSpPr>
              <p:cNvPr id="11" name="フローチャート: 直接アクセス記憶 10"/>
              <p:cNvSpPr/>
              <p:nvPr/>
            </p:nvSpPr>
            <p:spPr>
              <a:xfrm rot="6447420">
                <a:off x="1636503" y="1594664"/>
                <a:ext cx="210070" cy="351544"/>
              </a:xfrm>
              <a:prstGeom prst="flowChartMagneticDrum">
                <a:avLst/>
              </a:prstGeom>
              <a:grpFill/>
              <a:ln w="3175">
                <a:solidFill>
                  <a:schemeClr val="accent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045"/>
              </a:p>
            </p:txBody>
          </p:sp>
          <p:sp>
            <p:nvSpPr>
              <p:cNvPr id="28" name="フローチャート: 直接アクセス記憶 27"/>
              <p:cNvSpPr/>
              <p:nvPr/>
            </p:nvSpPr>
            <p:spPr>
              <a:xfrm rot="4119884">
                <a:off x="1962455" y="1598825"/>
                <a:ext cx="209330" cy="349841"/>
              </a:xfrm>
              <a:prstGeom prst="flowChartMagneticDrum">
                <a:avLst/>
              </a:prstGeom>
              <a:grpFill/>
              <a:ln w="3175">
                <a:solidFill>
                  <a:schemeClr val="accent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045"/>
              </a:p>
            </p:txBody>
          </p:sp>
          <p:sp>
            <p:nvSpPr>
              <p:cNvPr id="15" name="円/楕円 14"/>
              <p:cNvSpPr/>
              <p:nvPr/>
            </p:nvSpPr>
            <p:spPr>
              <a:xfrm>
                <a:off x="1809478" y="1713141"/>
                <a:ext cx="161533" cy="223790"/>
              </a:xfrm>
              <a:prstGeom prst="ellipse">
                <a:avLst/>
              </a:prstGeom>
              <a:grpFill/>
              <a:ln w="3175">
                <a:solidFill>
                  <a:schemeClr val="accent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045"/>
              </a:p>
            </p:txBody>
          </p:sp>
        </p:grpSp>
      </p:grpSp>
      <p:sp>
        <p:nvSpPr>
          <p:cNvPr id="20" name="テキスト ボックス 19"/>
          <p:cNvSpPr txBox="1"/>
          <p:nvPr/>
        </p:nvSpPr>
        <p:spPr>
          <a:xfrm>
            <a:off x="118343" y="3420659"/>
            <a:ext cx="3579664" cy="86087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ja-JP" altLang="en-US" sz="2913" b="1" dirty="0">
                <a:ln w="1016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全品</a:t>
            </a:r>
            <a:r>
              <a:rPr lang="en-US" altLang="ja-JP" sz="4994" b="1" dirty="0">
                <a:ln w="1016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10</a:t>
            </a:r>
            <a:r>
              <a:rPr lang="en-US" altLang="ja-JP" sz="4162" b="1" dirty="0">
                <a:ln w="1016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%</a:t>
            </a:r>
            <a:r>
              <a:rPr lang="en-US" altLang="ja-JP" sz="3746" b="1" dirty="0">
                <a:ln w="1016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off</a:t>
            </a:r>
            <a:endParaRPr lang="ja-JP" altLang="en-US" sz="2081" b="1" dirty="0">
              <a:ln w="10160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397296" y="3152675"/>
            <a:ext cx="3045048" cy="60478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ja-JP" altLang="en-US" sz="3330" b="1" dirty="0">
                <a:ln w="10160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Castellar" panose="020A0402060406010301" pitchFamily="18" charset="0"/>
              </a:rPr>
              <a:t>お誕生日特典</a:t>
            </a:r>
          </a:p>
        </p:txBody>
      </p:sp>
      <p:sp>
        <p:nvSpPr>
          <p:cNvPr id="31" name="正方形/長方形 30"/>
          <p:cNvSpPr/>
          <p:nvPr/>
        </p:nvSpPr>
        <p:spPr>
          <a:xfrm>
            <a:off x="546680" y="4462493"/>
            <a:ext cx="2722990" cy="4766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2497" b="1" dirty="0">
                <a:solidFill>
                  <a:schemeClr val="bg1"/>
                </a:solidFill>
              </a:rPr>
              <a:t>Cosme shop </a:t>
            </a:r>
            <a:r>
              <a:rPr lang="en-US" altLang="ja-JP" sz="2497" b="1" dirty="0" smtClean="0">
                <a:solidFill>
                  <a:schemeClr val="bg1"/>
                </a:solidFill>
              </a:rPr>
              <a:t>ASKUL</a:t>
            </a:r>
            <a:endParaRPr lang="ja-JP" altLang="en-US" sz="2497" b="1" dirty="0">
              <a:solidFill>
                <a:schemeClr val="bg1"/>
              </a:solidFill>
            </a:endParaRPr>
          </a:p>
        </p:txBody>
      </p:sp>
      <p:sp>
        <p:nvSpPr>
          <p:cNvPr id="45" name="正方形/長方形 44"/>
          <p:cNvSpPr/>
          <p:nvPr/>
        </p:nvSpPr>
        <p:spPr>
          <a:xfrm>
            <a:off x="779818" y="4817955"/>
            <a:ext cx="2624244" cy="5684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936" dirty="0">
                <a:solidFill>
                  <a:schemeClr val="bg1"/>
                </a:solidFill>
                <a:latin typeface="+mn-ea"/>
              </a:rPr>
              <a:t>tel : 03-1234-1111  fax : 03-1234-1112</a:t>
            </a:r>
          </a:p>
          <a:p>
            <a:pPr>
              <a:spcAft>
                <a:spcPts val="312"/>
              </a:spcAft>
            </a:pPr>
            <a:r>
              <a:rPr lang="en-US" altLang="ja-JP" sz="1041" dirty="0">
                <a:solidFill>
                  <a:schemeClr val="bg1"/>
                </a:solidFill>
                <a:latin typeface="+mn-ea"/>
              </a:rPr>
              <a:t>http://</a:t>
            </a:r>
            <a:r>
              <a:rPr lang="en-US" altLang="ja-JP" sz="1041" dirty="0" smtClean="0">
                <a:solidFill>
                  <a:schemeClr val="bg1"/>
                </a:solidFill>
                <a:latin typeface="+mn-ea"/>
              </a:rPr>
              <a:t>www.askult.com</a:t>
            </a:r>
            <a:r>
              <a:rPr lang="en-US" altLang="ja-JP" sz="1041" dirty="0">
                <a:solidFill>
                  <a:schemeClr val="bg1"/>
                </a:solidFill>
                <a:latin typeface="+mn-ea"/>
              </a:rPr>
              <a:t>/</a:t>
            </a:r>
          </a:p>
          <a:p>
            <a:r>
              <a:rPr lang="en-US" altLang="zh-TW" sz="728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135-0061</a:t>
            </a:r>
            <a:r>
              <a:rPr lang="zh-TW" altLang="en-US" sz="728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東京都江東区</a:t>
            </a:r>
            <a:r>
              <a:rPr lang="zh-TW" altLang="en-US" sz="728" dirty="0" smtClean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豊洲</a:t>
            </a:r>
            <a:r>
              <a:rPr lang="en-US" altLang="ja-JP" sz="728" dirty="0" smtClean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3-2-3</a:t>
            </a:r>
            <a:endParaRPr lang="ja-JP" altLang="en-US" sz="728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52174" y="4207048"/>
            <a:ext cx="3746356" cy="228782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>
              <a:spcAft>
                <a:spcPts val="416"/>
              </a:spcAft>
            </a:pPr>
            <a:r>
              <a:rPr lang="ja-JP" altLang="en-US" sz="832" dirty="0">
                <a:solidFill>
                  <a:schemeClr val="bg1"/>
                </a:solidFill>
                <a:latin typeface="+mn-ea"/>
              </a:rPr>
              <a:t>有効期限　▶　</a:t>
            </a:r>
            <a:r>
              <a:rPr lang="en-US" altLang="ja-JP" sz="832" dirty="0">
                <a:solidFill>
                  <a:schemeClr val="bg1"/>
                </a:solidFill>
                <a:latin typeface="+mn-ea"/>
              </a:rPr>
              <a:t>2014</a:t>
            </a:r>
            <a:r>
              <a:rPr lang="ja-JP" altLang="en-US" sz="832" dirty="0">
                <a:solidFill>
                  <a:schemeClr val="bg1"/>
                </a:solidFill>
                <a:latin typeface="+mn-ea"/>
              </a:rPr>
              <a:t>年</a:t>
            </a:r>
            <a:r>
              <a:rPr lang="en-US" altLang="ja-JP" sz="832" dirty="0">
                <a:solidFill>
                  <a:schemeClr val="bg1"/>
                </a:solidFill>
                <a:latin typeface="+mn-ea"/>
              </a:rPr>
              <a:t>12</a:t>
            </a:r>
            <a:r>
              <a:rPr lang="ja-JP" altLang="en-US" sz="832" dirty="0">
                <a:solidFill>
                  <a:schemeClr val="bg1"/>
                </a:solidFill>
                <a:latin typeface="+mn-ea"/>
              </a:rPr>
              <a:t>月</a:t>
            </a:r>
            <a:r>
              <a:rPr lang="en-US" altLang="ja-JP" sz="832" dirty="0">
                <a:solidFill>
                  <a:schemeClr val="bg1"/>
                </a:solidFill>
                <a:latin typeface="+mn-ea"/>
              </a:rPr>
              <a:t>25</a:t>
            </a:r>
            <a:r>
              <a:rPr lang="ja-JP" altLang="en-US" sz="832" dirty="0">
                <a:solidFill>
                  <a:schemeClr val="bg1"/>
                </a:solidFill>
                <a:latin typeface="+mn-ea"/>
              </a:rPr>
              <a:t>日までご利用いただけます。</a:t>
            </a:r>
            <a:endParaRPr lang="ja-JP" altLang="en-US" sz="624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601127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ユーザー定義 9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0070C0"/>
      </a:accent1>
      <a:accent2>
        <a:srgbClr val="FF6699"/>
      </a:accent2>
      <a:accent3>
        <a:srgbClr val="008000"/>
      </a:accent3>
      <a:accent4>
        <a:srgbClr val="00B0F0"/>
      </a:accent4>
      <a:accent5>
        <a:srgbClr val="0070C0"/>
      </a:accent5>
      <a:accent6>
        <a:srgbClr val="002060"/>
      </a:accent6>
      <a:hlink>
        <a:srgbClr val="FF3300"/>
      </a:hlink>
      <a:folHlink>
        <a:srgbClr val="FF99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156</Words>
  <Application>Microsoft Office PowerPoint</Application>
  <PresentationFormat>ユーザー設定</PresentationFormat>
  <Paragraphs>26</Paragraphs>
  <Slides>2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2014-07-29T12:54:19Z</dcterms:created>
  <dcterms:modified xsi:type="dcterms:W3CDTF">2014-07-29T12:54:27Z</dcterms:modified>
</cp:coreProperties>
</file>