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1" r:id="rId3"/>
  </p:sldIdLst>
  <p:sldSz cx="5545138" cy="3816350"/>
  <p:notesSz cx="6794500" cy="9925050"/>
  <p:defaultTextStyle>
    <a:defPPr>
      <a:defRPr lang="ja-JP"/>
    </a:defPPr>
    <a:lvl1pPr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254000" indent="203200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509588" indent="404813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765175" indent="606425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020763" indent="808038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77D"/>
    <a:srgbClr val="F7CBAF"/>
    <a:srgbClr val="1E1D64"/>
    <a:srgbClr val="CC3300"/>
    <a:srgbClr val="F0F4FA"/>
    <a:srgbClr val="E8EEF8"/>
    <a:srgbClr val="203864"/>
    <a:srgbClr val="EE0000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3" d="100"/>
          <a:sy n="103" d="100"/>
        </p:scale>
        <p:origin x="-1614" y="-384"/>
      </p:cViewPr>
      <p:guideLst>
        <p:guide orient="horz" pos="1202"/>
        <p:guide pos="174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90C738BA-D979-4FDC-87C3-549605D127A5}" type="datetimeFigureOut">
              <a:rPr lang="ja-JP" altLang="en-US"/>
              <a:pPr>
                <a:defRPr/>
              </a:pPr>
              <a:t>2014/7/29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63613" y="1239838"/>
            <a:ext cx="4867275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 smtClean="0"/>
              <a:t>マスター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C7808356-3665-4EF0-8867-BA349309B41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19564259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1pPr>
    <a:lvl2pPr marL="254000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2pPr>
    <a:lvl3pPr marL="509588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3pPr>
    <a:lvl4pPr marL="765175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4pPr>
    <a:lvl5pPr marL="1020763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5886" y="624574"/>
            <a:ext cx="4713367" cy="1328655"/>
          </a:xfrm>
        </p:spPr>
        <p:txBody>
          <a:bodyPr anchor="b"/>
          <a:lstStyle>
            <a:lvl1pPr algn="ctr">
              <a:defRPr sz="71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93143" y="2004468"/>
            <a:ext cx="4158853" cy="921401"/>
          </a:xfrm>
        </p:spPr>
        <p:txBody>
          <a:bodyPr/>
          <a:lstStyle>
            <a:lvl1pPr marL="0" indent="0" algn="ctr">
              <a:buNone/>
              <a:defRPr sz="2800"/>
            </a:lvl1pPr>
            <a:lvl2pPr marL="537654" indent="0" algn="ctr">
              <a:buNone/>
              <a:defRPr sz="2400"/>
            </a:lvl2pPr>
            <a:lvl3pPr marL="1075309" indent="0" algn="ctr">
              <a:buNone/>
              <a:defRPr sz="2100"/>
            </a:lvl3pPr>
            <a:lvl4pPr marL="1612963" indent="0" algn="ctr">
              <a:buNone/>
              <a:defRPr sz="1900"/>
            </a:lvl4pPr>
            <a:lvl5pPr marL="2150620" indent="0" algn="ctr">
              <a:buNone/>
              <a:defRPr sz="1900"/>
            </a:lvl5pPr>
            <a:lvl6pPr marL="2688273" indent="0" algn="ctr">
              <a:buNone/>
              <a:defRPr sz="1900"/>
            </a:lvl6pPr>
            <a:lvl7pPr marL="3225927" indent="0" algn="ctr">
              <a:buNone/>
              <a:defRPr sz="1900"/>
            </a:lvl7pPr>
            <a:lvl8pPr marL="3763583" indent="0" algn="ctr">
              <a:buNone/>
              <a:defRPr sz="1900"/>
            </a:lvl8pPr>
            <a:lvl9pPr marL="4301237" indent="0" algn="ctr">
              <a:buNone/>
              <a:defRPr sz="19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45A345-B26F-4CE9-9529-6B202E6EFBF8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D5697F-CD46-43B0-825F-D11C3B7595E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77171F-7A82-433D-B170-E6EA8C8D4242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AD778E-D6B3-43F2-879B-5F09CE60ADE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968240" y="203186"/>
            <a:ext cx="1195670" cy="3234181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228" y="203186"/>
            <a:ext cx="3517697" cy="323418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4A525B-542C-4340-8E42-3BEF18AF6268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A1D1A2-625C-4BC0-809A-64D2A763E68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4F0ECE-ED19-480F-A284-45B2F703D989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9CEA3C-31CC-410C-B67A-6A21902369C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341" y="951440"/>
            <a:ext cx="4782681" cy="1587495"/>
          </a:xfrm>
        </p:spPr>
        <p:txBody>
          <a:bodyPr anchor="b"/>
          <a:lstStyle>
            <a:lvl1pPr>
              <a:defRPr sz="71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341" y="2553952"/>
            <a:ext cx="4782681" cy="834826"/>
          </a:xfrm>
        </p:spPr>
        <p:txBody>
          <a:bodyPr/>
          <a:lstStyle>
            <a:lvl1pPr marL="0" indent="0">
              <a:buNone/>
              <a:defRPr sz="2800">
                <a:solidFill>
                  <a:schemeClr val="tx1"/>
                </a:solidFill>
              </a:defRPr>
            </a:lvl1pPr>
            <a:lvl2pPr marL="537654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75309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3pPr>
            <a:lvl4pPr marL="1612963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15062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2688273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225927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3763583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301237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1D1DD3-ED03-4C82-9676-46D98E95253C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085FB3-9D86-4EC2-9D89-AB5DE77604D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230" y="1015926"/>
            <a:ext cx="2356683" cy="242143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807228" y="1015926"/>
            <a:ext cx="2356683" cy="242143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A39FC6-DEBD-442B-9597-F2D55B2647FF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7D6E8F-269C-4809-8D66-580F89BE679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951" y="203186"/>
            <a:ext cx="4782681" cy="737651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952" y="935537"/>
            <a:ext cx="2345853" cy="458492"/>
          </a:xfrm>
        </p:spPr>
        <p:txBody>
          <a:bodyPr anchor="b"/>
          <a:lstStyle>
            <a:lvl1pPr marL="0" indent="0">
              <a:buNone/>
              <a:defRPr sz="2800" b="1"/>
            </a:lvl1pPr>
            <a:lvl2pPr marL="537654" indent="0">
              <a:buNone/>
              <a:defRPr sz="2400" b="1"/>
            </a:lvl2pPr>
            <a:lvl3pPr marL="1075309" indent="0">
              <a:buNone/>
              <a:defRPr sz="2100" b="1"/>
            </a:lvl3pPr>
            <a:lvl4pPr marL="1612963" indent="0">
              <a:buNone/>
              <a:defRPr sz="1900" b="1"/>
            </a:lvl4pPr>
            <a:lvl5pPr marL="2150620" indent="0">
              <a:buNone/>
              <a:defRPr sz="1900" b="1"/>
            </a:lvl5pPr>
            <a:lvl6pPr marL="2688273" indent="0">
              <a:buNone/>
              <a:defRPr sz="1900" b="1"/>
            </a:lvl6pPr>
            <a:lvl7pPr marL="3225927" indent="0">
              <a:buNone/>
              <a:defRPr sz="1900" b="1"/>
            </a:lvl7pPr>
            <a:lvl8pPr marL="3763583" indent="0">
              <a:buNone/>
              <a:defRPr sz="1900" b="1"/>
            </a:lvl8pPr>
            <a:lvl9pPr marL="4301237" indent="0">
              <a:buNone/>
              <a:defRPr sz="19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1952" y="1394028"/>
            <a:ext cx="2345853" cy="205040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807227" y="935537"/>
            <a:ext cx="2357406" cy="458492"/>
          </a:xfrm>
        </p:spPr>
        <p:txBody>
          <a:bodyPr anchor="b"/>
          <a:lstStyle>
            <a:lvl1pPr marL="0" indent="0">
              <a:buNone/>
              <a:defRPr sz="2800" b="1"/>
            </a:lvl1pPr>
            <a:lvl2pPr marL="537654" indent="0">
              <a:buNone/>
              <a:defRPr sz="2400" b="1"/>
            </a:lvl2pPr>
            <a:lvl3pPr marL="1075309" indent="0">
              <a:buNone/>
              <a:defRPr sz="2100" b="1"/>
            </a:lvl3pPr>
            <a:lvl4pPr marL="1612963" indent="0">
              <a:buNone/>
              <a:defRPr sz="1900" b="1"/>
            </a:lvl4pPr>
            <a:lvl5pPr marL="2150620" indent="0">
              <a:buNone/>
              <a:defRPr sz="1900" b="1"/>
            </a:lvl5pPr>
            <a:lvl6pPr marL="2688273" indent="0">
              <a:buNone/>
              <a:defRPr sz="1900" b="1"/>
            </a:lvl6pPr>
            <a:lvl7pPr marL="3225927" indent="0">
              <a:buNone/>
              <a:defRPr sz="1900" b="1"/>
            </a:lvl7pPr>
            <a:lvl8pPr marL="3763583" indent="0">
              <a:buNone/>
              <a:defRPr sz="1900" b="1"/>
            </a:lvl8pPr>
            <a:lvl9pPr marL="4301237" indent="0">
              <a:buNone/>
              <a:defRPr sz="19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807227" y="1394028"/>
            <a:ext cx="2357406" cy="205040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EAABE7-F796-43C7-9D09-C146BB263678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D88D7A-0AF9-4C57-B93B-927D767F7C5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E2786D-7751-4ED6-908F-4D80FED5BF9A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CF0726-BEDA-4B8E-9555-BAC28D48B6B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B2D12B-EEB3-4319-9652-DCBD18F3445D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F1B367-1471-4CE2-B8FA-AED06DC67BA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952" y="254424"/>
            <a:ext cx="1788451" cy="890482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57406" y="549484"/>
            <a:ext cx="2807226" cy="2712082"/>
          </a:xfrm>
        </p:spPr>
        <p:txBody>
          <a:bodyPr/>
          <a:lstStyle>
            <a:lvl1pPr>
              <a:defRPr sz="3800"/>
            </a:lvl1pPr>
            <a:lvl2pPr>
              <a:defRPr sz="3300"/>
            </a:lvl2pPr>
            <a:lvl3pPr>
              <a:defRPr sz="28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952" y="1144905"/>
            <a:ext cx="1788451" cy="2121078"/>
          </a:xfrm>
        </p:spPr>
        <p:txBody>
          <a:bodyPr/>
          <a:lstStyle>
            <a:lvl1pPr marL="0" indent="0">
              <a:buNone/>
              <a:defRPr sz="1900"/>
            </a:lvl1pPr>
            <a:lvl2pPr marL="537654" indent="0">
              <a:buNone/>
              <a:defRPr sz="1600"/>
            </a:lvl2pPr>
            <a:lvl3pPr marL="1075309" indent="0">
              <a:buNone/>
              <a:defRPr sz="1400"/>
            </a:lvl3pPr>
            <a:lvl4pPr marL="1612963" indent="0">
              <a:buNone/>
              <a:defRPr sz="1200"/>
            </a:lvl4pPr>
            <a:lvl5pPr marL="2150620" indent="0">
              <a:buNone/>
              <a:defRPr sz="1200"/>
            </a:lvl5pPr>
            <a:lvl6pPr marL="2688273" indent="0">
              <a:buNone/>
              <a:defRPr sz="1200"/>
            </a:lvl6pPr>
            <a:lvl7pPr marL="3225927" indent="0">
              <a:buNone/>
              <a:defRPr sz="1200"/>
            </a:lvl7pPr>
            <a:lvl8pPr marL="3763583" indent="0">
              <a:buNone/>
              <a:defRPr sz="1200"/>
            </a:lvl8pPr>
            <a:lvl9pPr marL="4301237" indent="0">
              <a:buNone/>
              <a:defRPr sz="12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A822DC-BF47-445F-912D-C0E3C66CEE38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4D4CF0-8A5B-4A83-8DC3-A2B1F54E87B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952" y="254424"/>
            <a:ext cx="1788451" cy="890482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57406" y="549484"/>
            <a:ext cx="2807226" cy="2712082"/>
          </a:xfrm>
        </p:spPr>
        <p:txBody>
          <a:bodyPr rtlCol="0">
            <a:normAutofit/>
          </a:bodyPr>
          <a:lstStyle>
            <a:lvl1pPr marL="0" indent="0">
              <a:buNone/>
              <a:defRPr sz="3800"/>
            </a:lvl1pPr>
            <a:lvl2pPr marL="537654" indent="0">
              <a:buNone/>
              <a:defRPr sz="3300"/>
            </a:lvl2pPr>
            <a:lvl3pPr marL="1075309" indent="0">
              <a:buNone/>
              <a:defRPr sz="2800"/>
            </a:lvl3pPr>
            <a:lvl4pPr marL="1612963" indent="0">
              <a:buNone/>
              <a:defRPr sz="2400"/>
            </a:lvl4pPr>
            <a:lvl5pPr marL="2150620" indent="0">
              <a:buNone/>
              <a:defRPr sz="2400"/>
            </a:lvl5pPr>
            <a:lvl6pPr marL="2688273" indent="0">
              <a:buNone/>
              <a:defRPr sz="2400"/>
            </a:lvl6pPr>
            <a:lvl7pPr marL="3225927" indent="0">
              <a:buNone/>
              <a:defRPr sz="2400"/>
            </a:lvl7pPr>
            <a:lvl8pPr marL="3763583" indent="0">
              <a:buNone/>
              <a:defRPr sz="2400"/>
            </a:lvl8pPr>
            <a:lvl9pPr marL="4301237" indent="0">
              <a:buNone/>
              <a:defRPr sz="2400"/>
            </a:lvl9pPr>
          </a:lstStyle>
          <a:p>
            <a:pPr lvl="0"/>
            <a:r>
              <a:rPr lang="ja-JP" altLang="en-US" noProof="0" smtClean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952" y="1144905"/>
            <a:ext cx="1788451" cy="2121078"/>
          </a:xfrm>
        </p:spPr>
        <p:txBody>
          <a:bodyPr/>
          <a:lstStyle>
            <a:lvl1pPr marL="0" indent="0">
              <a:buNone/>
              <a:defRPr sz="1900"/>
            </a:lvl1pPr>
            <a:lvl2pPr marL="537654" indent="0">
              <a:buNone/>
              <a:defRPr sz="1600"/>
            </a:lvl2pPr>
            <a:lvl3pPr marL="1075309" indent="0">
              <a:buNone/>
              <a:defRPr sz="1400"/>
            </a:lvl3pPr>
            <a:lvl4pPr marL="1612963" indent="0">
              <a:buNone/>
              <a:defRPr sz="1200"/>
            </a:lvl4pPr>
            <a:lvl5pPr marL="2150620" indent="0">
              <a:buNone/>
              <a:defRPr sz="1200"/>
            </a:lvl5pPr>
            <a:lvl6pPr marL="2688273" indent="0">
              <a:buNone/>
              <a:defRPr sz="1200"/>
            </a:lvl6pPr>
            <a:lvl7pPr marL="3225927" indent="0">
              <a:buNone/>
              <a:defRPr sz="1200"/>
            </a:lvl7pPr>
            <a:lvl8pPr marL="3763583" indent="0">
              <a:buNone/>
              <a:defRPr sz="1200"/>
            </a:lvl8pPr>
            <a:lvl9pPr marL="4301237" indent="0">
              <a:buNone/>
              <a:defRPr sz="12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E5403E-82CB-4DFC-9DE2-4E49A11C1892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4BBB15-8E3A-465B-913C-F8AE8C33D29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381000" y="203200"/>
            <a:ext cx="4783138" cy="738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タイトルの書式設定</a:t>
            </a:r>
            <a:endParaRPr 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381000" y="1016000"/>
            <a:ext cx="4783138" cy="2420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81000" y="3536950"/>
            <a:ext cx="1247775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4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BA50FA8-CD18-472B-A241-795405373320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36738" y="3536950"/>
            <a:ext cx="1871662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ctr" defTabSz="510523" fontAlgn="auto">
              <a:spcBef>
                <a:spcPts val="0"/>
              </a:spcBef>
              <a:spcAft>
                <a:spcPts val="0"/>
              </a:spcAft>
              <a:defRPr sz="14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16363" y="3536950"/>
            <a:ext cx="1247775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4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96A3506D-AC21-466C-A957-B3AFDC3F05E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  <p:sldLayoutId id="2147483672" r:id="rId8"/>
    <p:sldLayoutId id="2147483673" r:id="rId9"/>
    <p:sldLayoutId id="2147483674" r:id="rId10"/>
    <p:sldLayoutId id="2147483675" r:id="rId11"/>
    <p:sldLayoutId id="2147483676" r:id="rId12"/>
  </p:sldLayoutIdLst>
  <p:txStyles>
    <p:titleStyle>
      <a:lvl1pPr algn="l" defTabSz="10747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52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0747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2pPr>
      <a:lvl3pPr algn="l" defTabSz="10747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3pPr>
      <a:lvl4pPr algn="l" defTabSz="10747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4pPr>
      <a:lvl5pPr algn="l" defTabSz="10747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1074738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1074738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1074738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1074738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268288" indent="-268288" algn="l" defTabSz="1074738" rtl="0" eaLnBrk="0" fontAlgn="base" hangingPunct="0">
        <a:lnSpc>
          <a:spcPct val="90000"/>
        </a:lnSpc>
        <a:spcBef>
          <a:spcPts val="1175"/>
        </a:spcBef>
        <a:spcAft>
          <a:spcPct val="0"/>
        </a:spcAft>
        <a:buFont typeface="Arial" charset="0"/>
        <a:buChar char="•"/>
        <a:defRPr kumimoji="1"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06450" indent="-268288" algn="l" defTabSz="1074738" rtl="0" eaLnBrk="0" fontAlgn="base" hangingPunct="0">
        <a:lnSpc>
          <a:spcPct val="90000"/>
        </a:lnSpc>
        <a:spcBef>
          <a:spcPts val="588"/>
        </a:spcBef>
        <a:spcAft>
          <a:spcPct val="0"/>
        </a:spcAft>
        <a:buFont typeface="Arial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343025" indent="-268288" algn="l" defTabSz="1074738" rtl="0" eaLnBrk="0" fontAlgn="base" hangingPunct="0">
        <a:lnSpc>
          <a:spcPct val="90000"/>
        </a:lnSpc>
        <a:spcBef>
          <a:spcPts val="588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81188" indent="-268288" algn="l" defTabSz="1074738" rtl="0" eaLnBrk="0" fontAlgn="base" hangingPunct="0">
        <a:lnSpc>
          <a:spcPct val="90000"/>
        </a:lnSpc>
        <a:spcBef>
          <a:spcPts val="588"/>
        </a:spcBef>
        <a:spcAft>
          <a:spcPct val="0"/>
        </a:spcAft>
        <a:buFont typeface="Arial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419350" indent="-268288" algn="l" defTabSz="1074738" rtl="0" eaLnBrk="0" fontAlgn="base" hangingPunct="0">
        <a:lnSpc>
          <a:spcPct val="90000"/>
        </a:lnSpc>
        <a:spcBef>
          <a:spcPts val="588"/>
        </a:spcBef>
        <a:spcAft>
          <a:spcPct val="0"/>
        </a:spcAft>
        <a:buFont typeface="Arial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957100" indent="-268828" algn="l" defTabSz="1075309" rtl="0" eaLnBrk="1" latinLnBrk="0" hangingPunct="1">
        <a:lnSpc>
          <a:spcPct val="90000"/>
        </a:lnSpc>
        <a:spcBef>
          <a:spcPts val="588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494756" indent="-268828" algn="l" defTabSz="1075309" rtl="0" eaLnBrk="1" latinLnBrk="0" hangingPunct="1">
        <a:lnSpc>
          <a:spcPct val="90000"/>
        </a:lnSpc>
        <a:spcBef>
          <a:spcPts val="588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4032411" indent="-268828" algn="l" defTabSz="1075309" rtl="0" eaLnBrk="1" latinLnBrk="0" hangingPunct="1">
        <a:lnSpc>
          <a:spcPct val="90000"/>
        </a:lnSpc>
        <a:spcBef>
          <a:spcPts val="588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570064" indent="-268828" algn="l" defTabSz="1075309" rtl="0" eaLnBrk="1" latinLnBrk="0" hangingPunct="1">
        <a:lnSpc>
          <a:spcPct val="90000"/>
        </a:lnSpc>
        <a:spcBef>
          <a:spcPts val="588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37654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75309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612963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150620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88273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225927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763583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301237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>
            <a:spLocks noChangeArrowheads="1"/>
          </p:cNvSpPr>
          <p:nvPr/>
        </p:nvSpPr>
        <p:spPr bwMode="auto">
          <a:xfrm>
            <a:off x="0" y="0"/>
            <a:ext cx="5543550" cy="3816350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3" name="正方形/長方形 2"/>
          <p:cNvSpPr>
            <a:spLocks noChangeArrowheads="1"/>
          </p:cNvSpPr>
          <p:nvPr/>
        </p:nvSpPr>
        <p:spPr bwMode="auto">
          <a:xfrm>
            <a:off x="107950" y="107950"/>
            <a:ext cx="5326063" cy="3598863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4" name="正方形/長方形 3"/>
          <p:cNvSpPr>
            <a:spLocks noChangeArrowheads="1"/>
          </p:cNvSpPr>
          <p:nvPr/>
        </p:nvSpPr>
        <p:spPr bwMode="auto">
          <a:xfrm>
            <a:off x="179388" y="179388"/>
            <a:ext cx="5181600" cy="3455987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204913" y="847725"/>
            <a:ext cx="3136900" cy="785813"/>
          </a:xfrm>
          <a:custGeom>
            <a:avLst/>
            <a:gdLst>
              <a:gd name="T0" fmla="*/ 1568069 w 21600"/>
              <a:gd name="T1" fmla="*/ 0 h 21600"/>
              <a:gd name="T2" fmla="*/ 0 w 21600"/>
              <a:gd name="T3" fmla="*/ 314398 h 21600"/>
              <a:gd name="T4" fmla="*/ 1249664 w 21600"/>
              <a:gd name="T5" fmla="*/ 786177 h 21600"/>
              <a:gd name="T6" fmla="*/ 1568069 w 21600"/>
              <a:gd name="T7" fmla="*/ 628832 h 21600"/>
              <a:gd name="T8" fmla="*/ 3136138 w 21600"/>
              <a:gd name="T9" fmla="*/ 31439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35921" dir="2700000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>
              <a:defRPr/>
            </a:pPr>
            <a:endParaRPr lang="en-US" altLang="ja-JP" sz="500">
              <a:solidFill>
                <a:srgbClr val="00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(154</a:t>
            </a: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×106</a:t>
            </a: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>
              <a:defRPr/>
            </a:pP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204913" y="1770063"/>
            <a:ext cx="3135312" cy="763587"/>
          </a:xfrm>
          <a:custGeom>
            <a:avLst/>
            <a:gdLst>
              <a:gd name="T0" fmla="*/ 1567666 w 21600"/>
              <a:gd name="T1" fmla="*/ 0 h 21600"/>
              <a:gd name="T2" fmla="*/ 0 w 21600"/>
              <a:gd name="T3" fmla="*/ 305051 h 21600"/>
              <a:gd name="T4" fmla="*/ 1249342 w 21600"/>
              <a:gd name="T5" fmla="*/ 762803 h 21600"/>
              <a:gd name="T6" fmla="*/ 1567666 w 21600"/>
              <a:gd name="T7" fmla="*/ 610137 h 21600"/>
              <a:gd name="T8" fmla="*/ 3135331 w 21600"/>
              <a:gd name="T9" fmla="*/ 305051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35921" dir="2700000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>
              <a:defRPr/>
            </a:pPr>
            <a:endParaRPr lang="en-US" altLang="ja-JP" sz="5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>
              <a:defRPr/>
            </a:pP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204913" y="2673350"/>
            <a:ext cx="3136900" cy="854075"/>
          </a:xfrm>
          <a:custGeom>
            <a:avLst/>
            <a:gdLst>
              <a:gd name="T0" fmla="*/ 1568069 w 21600"/>
              <a:gd name="T1" fmla="*/ 0 h 21600"/>
              <a:gd name="T2" fmla="*/ 0 w 21600"/>
              <a:gd name="T3" fmla="*/ 352724 h 21600"/>
              <a:gd name="T4" fmla="*/ 1249664 w 21600"/>
              <a:gd name="T5" fmla="*/ 882015 h 21600"/>
              <a:gd name="T6" fmla="*/ 1568069 w 21600"/>
              <a:gd name="T7" fmla="*/ 705490 h 21600"/>
              <a:gd name="T8" fmla="*/ 3136138 w 21600"/>
              <a:gd name="T9" fmla="*/ 35272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35921" dir="2700000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endParaRPr lang="en-US" altLang="ja-JP" sz="5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600075" y="247650"/>
            <a:ext cx="4346575" cy="485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/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</a:t>
            </a:r>
            <a:r>
              <a:rPr lang="en-US" altLang="ja-JP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5369" name="Line 12"/>
          <p:cNvSpPr>
            <a:spLocks noChangeShapeType="1"/>
          </p:cNvSpPr>
          <p:nvPr/>
        </p:nvSpPr>
        <p:spPr bwMode="auto">
          <a:xfrm>
            <a:off x="0" y="1660525"/>
            <a:ext cx="5541963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15370" name="Line 13"/>
          <p:cNvSpPr>
            <a:spLocks noChangeShapeType="1"/>
          </p:cNvSpPr>
          <p:nvPr/>
        </p:nvSpPr>
        <p:spPr bwMode="auto">
          <a:xfrm>
            <a:off x="107950" y="2587625"/>
            <a:ext cx="5326063" cy="0"/>
          </a:xfrm>
          <a:prstGeom prst="line">
            <a:avLst/>
          </a:prstGeom>
          <a:noFill/>
          <a:ln w="19050">
            <a:solidFill>
              <a:srgbClr val="FF0000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15371" name="Line 14"/>
          <p:cNvSpPr>
            <a:spLocks noChangeShapeType="1"/>
          </p:cNvSpPr>
          <p:nvPr/>
        </p:nvSpPr>
        <p:spPr bwMode="auto">
          <a:xfrm>
            <a:off x="179388" y="3562350"/>
            <a:ext cx="5181600" cy="0"/>
          </a:xfrm>
          <a:prstGeom prst="line">
            <a:avLst/>
          </a:prstGeom>
          <a:noFill/>
          <a:ln w="19050">
            <a:solidFill>
              <a:srgbClr val="0070C0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8" name="図形グループ 67"/>
          <p:cNvGrpSpPr/>
          <p:nvPr/>
        </p:nvGrpSpPr>
        <p:grpSpPr>
          <a:xfrm rot="10800000">
            <a:off x="1268" y="-2"/>
            <a:ext cx="5543870" cy="3816352"/>
            <a:chOff x="-4303131" y="2308903"/>
            <a:chExt cx="5005135" cy="3277541"/>
          </a:xfrm>
        </p:grpSpPr>
        <p:sp>
          <p:nvSpPr>
            <p:cNvPr id="5" name="角丸四角形 4"/>
            <p:cNvSpPr/>
            <p:nvPr/>
          </p:nvSpPr>
          <p:spPr>
            <a:xfrm>
              <a:off x="-4303131" y="2310103"/>
              <a:ext cx="5005135" cy="3276341"/>
            </a:xfrm>
            <a:prstGeom prst="roundRect">
              <a:avLst>
                <a:gd name="adj" fmla="val 0"/>
              </a:avLst>
            </a:prstGeom>
            <a:solidFill>
              <a:srgbClr val="FFF77D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27" name="図形グループ 26"/>
            <p:cNvGrpSpPr/>
            <p:nvPr/>
          </p:nvGrpSpPr>
          <p:grpSpPr>
            <a:xfrm>
              <a:off x="-4302489" y="4937498"/>
              <a:ext cx="5004096" cy="647870"/>
              <a:chOff x="-4333013" y="4124572"/>
              <a:chExt cx="5065143" cy="883570"/>
            </a:xfrm>
            <a:solidFill>
              <a:srgbClr val="FFFFFF"/>
            </a:solidFill>
          </p:grpSpPr>
          <p:sp>
            <p:nvSpPr>
              <p:cNvPr id="18" name="二等辺三角形 17"/>
              <p:cNvSpPr/>
              <p:nvPr/>
            </p:nvSpPr>
            <p:spPr>
              <a:xfrm flipV="1">
                <a:off x="149416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二等辺三角形 18"/>
              <p:cNvSpPr/>
              <p:nvPr/>
            </p:nvSpPr>
            <p:spPr>
              <a:xfrm flipV="1">
                <a:off x="-2652101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二等辺三角形 19"/>
              <p:cNvSpPr/>
              <p:nvPr/>
            </p:nvSpPr>
            <p:spPr>
              <a:xfrm flipV="1">
                <a:off x="-3772709" y="4124572"/>
                <a:ext cx="582714" cy="883570"/>
              </a:xfrm>
              <a:prstGeom prst="triangle">
                <a:avLst/>
              </a:prstGeom>
              <a:solidFill>
                <a:srgbClr val="F7CBAF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二等辺三角形 20"/>
              <p:cNvSpPr/>
              <p:nvPr/>
            </p:nvSpPr>
            <p:spPr>
              <a:xfrm flipV="1">
                <a:off x="-2091797" y="4124572"/>
                <a:ext cx="582714" cy="883570"/>
              </a:xfrm>
              <a:prstGeom prst="triangle">
                <a:avLst/>
              </a:prstGeom>
              <a:solidFill>
                <a:srgbClr val="CCFFCC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二等辺三角形 21"/>
              <p:cNvSpPr/>
              <p:nvPr/>
            </p:nvSpPr>
            <p:spPr>
              <a:xfrm flipV="1">
                <a:off x="-971189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二等辺三角形 22"/>
              <p:cNvSpPr/>
              <p:nvPr/>
            </p:nvSpPr>
            <p:spPr>
              <a:xfrm flipV="1">
                <a:off x="-410885" y="4124572"/>
                <a:ext cx="582714" cy="883570"/>
              </a:xfrm>
              <a:prstGeom prst="triangle">
                <a:avLst/>
              </a:prstGeom>
              <a:solidFill>
                <a:srgbClr val="F7CBAF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二等辺三角形 23"/>
              <p:cNvSpPr/>
              <p:nvPr/>
            </p:nvSpPr>
            <p:spPr>
              <a:xfrm flipV="1">
                <a:off x="-4333013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二等辺三角形 24"/>
              <p:cNvSpPr/>
              <p:nvPr/>
            </p:nvSpPr>
            <p:spPr>
              <a:xfrm flipV="1">
                <a:off x="-3212405" y="4124572"/>
                <a:ext cx="582714" cy="883570"/>
              </a:xfrm>
              <a:prstGeom prst="triangle">
                <a:avLst/>
              </a:prstGeom>
              <a:solidFill>
                <a:srgbClr val="E8EEF8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二等辺三角形 25"/>
              <p:cNvSpPr/>
              <p:nvPr/>
            </p:nvSpPr>
            <p:spPr>
              <a:xfrm flipV="1">
                <a:off x="-1531493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8" name="図形グループ 27"/>
            <p:cNvGrpSpPr/>
            <p:nvPr/>
          </p:nvGrpSpPr>
          <p:grpSpPr>
            <a:xfrm>
              <a:off x="-4302489" y="4280350"/>
              <a:ext cx="5004096" cy="647870"/>
              <a:chOff x="-4333013" y="4124572"/>
              <a:chExt cx="5065143" cy="883570"/>
            </a:xfrm>
            <a:solidFill>
              <a:srgbClr val="FFFFFF"/>
            </a:solidFill>
          </p:grpSpPr>
          <p:sp>
            <p:nvSpPr>
              <p:cNvPr id="29" name="二等辺三角形 28"/>
              <p:cNvSpPr/>
              <p:nvPr/>
            </p:nvSpPr>
            <p:spPr>
              <a:xfrm flipV="1">
                <a:off x="149416" y="4124572"/>
                <a:ext cx="582714" cy="883570"/>
              </a:xfrm>
              <a:prstGeom prst="triangle">
                <a:avLst/>
              </a:prstGeom>
              <a:solidFill>
                <a:srgbClr val="CCFFCC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二等辺三角形 29"/>
              <p:cNvSpPr/>
              <p:nvPr/>
            </p:nvSpPr>
            <p:spPr>
              <a:xfrm flipV="1">
                <a:off x="-2652101" y="4124572"/>
                <a:ext cx="582714" cy="883570"/>
              </a:xfrm>
              <a:prstGeom prst="triangle">
                <a:avLst/>
              </a:prstGeom>
              <a:solidFill>
                <a:srgbClr val="F7CBAF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二等辺三角形 30"/>
              <p:cNvSpPr/>
              <p:nvPr/>
            </p:nvSpPr>
            <p:spPr>
              <a:xfrm flipV="1">
                <a:off x="-3772709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二等辺三角形 31"/>
              <p:cNvSpPr/>
              <p:nvPr/>
            </p:nvSpPr>
            <p:spPr>
              <a:xfrm flipV="1">
                <a:off x="-2091797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二等辺三角形 32"/>
              <p:cNvSpPr/>
              <p:nvPr/>
            </p:nvSpPr>
            <p:spPr>
              <a:xfrm flipV="1">
                <a:off x="-971189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二等辺三角形 33"/>
              <p:cNvSpPr/>
              <p:nvPr/>
            </p:nvSpPr>
            <p:spPr>
              <a:xfrm flipV="1">
                <a:off x="-410885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二等辺三角形 34"/>
              <p:cNvSpPr/>
              <p:nvPr/>
            </p:nvSpPr>
            <p:spPr>
              <a:xfrm flipV="1">
                <a:off x="-4333013" y="4124572"/>
                <a:ext cx="582714" cy="883570"/>
              </a:xfrm>
              <a:prstGeom prst="triangle">
                <a:avLst/>
              </a:prstGeom>
              <a:solidFill>
                <a:srgbClr val="E8EEF8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二等辺三角形 35"/>
              <p:cNvSpPr/>
              <p:nvPr/>
            </p:nvSpPr>
            <p:spPr>
              <a:xfrm flipV="1">
                <a:off x="-3212405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二等辺三角形 36"/>
              <p:cNvSpPr/>
              <p:nvPr/>
            </p:nvSpPr>
            <p:spPr>
              <a:xfrm flipV="1">
                <a:off x="-1531493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8" name="図形グループ 37"/>
            <p:cNvGrpSpPr/>
            <p:nvPr/>
          </p:nvGrpSpPr>
          <p:grpSpPr>
            <a:xfrm>
              <a:off x="-4302489" y="3623201"/>
              <a:ext cx="5004096" cy="647870"/>
              <a:chOff x="-4333013" y="4124572"/>
              <a:chExt cx="5065143" cy="883570"/>
            </a:xfrm>
            <a:solidFill>
              <a:srgbClr val="FFFFFF"/>
            </a:solidFill>
          </p:grpSpPr>
          <p:sp>
            <p:nvSpPr>
              <p:cNvPr id="39" name="二等辺三角形 38"/>
              <p:cNvSpPr/>
              <p:nvPr/>
            </p:nvSpPr>
            <p:spPr>
              <a:xfrm flipV="1">
                <a:off x="149416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二等辺三角形 39"/>
              <p:cNvSpPr/>
              <p:nvPr/>
            </p:nvSpPr>
            <p:spPr>
              <a:xfrm flipV="1">
                <a:off x="-2652101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二等辺三角形 40"/>
              <p:cNvSpPr/>
              <p:nvPr/>
            </p:nvSpPr>
            <p:spPr>
              <a:xfrm flipV="1">
                <a:off x="-3772709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二等辺三角形 41"/>
              <p:cNvSpPr/>
              <p:nvPr/>
            </p:nvSpPr>
            <p:spPr>
              <a:xfrm flipV="1">
                <a:off x="-2091797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二等辺三角形 42"/>
              <p:cNvSpPr/>
              <p:nvPr/>
            </p:nvSpPr>
            <p:spPr>
              <a:xfrm flipV="1">
                <a:off x="-971189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二等辺三角形 43"/>
              <p:cNvSpPr/>
              <p:nvPr/>
            </p:nvSpPr>
            <p:spPr>
              <a:xfrm flipV="1">
                <a:off x="-410885" y="4124572"/>
                <a:ext cx="582714" cy="883570"/>
              </a:xfrm>
              <a:prstGeom prst="triangle">
                <a:avLst/>
              </a:prstGeom>
              <a:solidFill>
                <a:srgbClr val="F7CBAF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二等辺三角形 44"/>
              <p:cNvSpPr/>
              <p:nvPr/>
            </p:nvSpPr>
            <p:spPr>
              <a:xfrm flipV="1">
                <a:off x="-4333013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二等辺三角形 45"/>
              <p:cNvSpPr/>
              <p:nvPr/>
            </p:nvSpPr>
            <p:spPr>
              <a:xfrm flipV="1">
                <a:off x="-3212405" y="4124572"/>
                <a:ext cx="582714" cy="883570"/>
              </a:xfrm>
              <a:prstGeom prst="triangle">
                <a:avLst/>
              </a:prstGeom>
              <a:solidFill>
                <a:srgbClr val="CCFFCC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二等辺三角形 46"/>
              <p:cNvSpPr/>
              <p:nvPr/>
            </p:nvSpPr>
            <p:spPr>
              <a:xfrm flipV="1">
                <a:off x="-1531493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" name="図形グループ 47"/>
            <p:cNvGrpSpPr/>
            <p:nvPr/>
          </p:nvGrpSpPr>
          <p:grpSpPr>
            <a:xfrm>
              <a:off x="-4302489" y="2966052"/>
              <a:ext cx="5004096" cy="647870"/>
              <a:chOff x="-4333013" y="4124572"/>
              <a:chExt cx="5065143" cy="883570"/>
            </a:xfrm>
            <a:solidFill>
              <a:srgbClr val="FFFFFF"/>
            </a:solidFill>
          </p:grpSpPr>
          <p:sp>
            <p:nvSpPr>
              <p:cNvPr id="49" name="二等辺三角形 48"/>
              <p:cNvSpPr/>
              <p:nvPr/>
            </p:nvSpPr>
            <p:spPr>
              <a:xfrm flipV="1">
                <a:off x="149416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二等辺三角形 49"/>
              <p:cNvSpPr/>
              <p:nvPr/>
            </p:nvSpPr>
            <p:spPr>
              <a:xfrm flipV="1">
                <a:off x="-2652101" y="4124572"/>
                <a:ext cx="582714" cy="883570"/>
              </a:xfrm>
              <a:prstGeom prst="triangle">
                <a:avLst/>
              </a:prstGeom>
              <a:solidFill>
                <a:srgbClr val="E8EEF8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二等辺三角形 50"/>
              <p:cNvSpPr/>
              <p:nvPr/>
            </p:nvSpPr>
            <p:spPr>
              <a:xfrm flipV="1">
                <a:off x="-3772709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二等辺三角形 51"/>
              <p:cNvSpPr/>
              <p:nvPr/>
            </p:nvSpPr>
            <p:spPr>
              <a:xfrm flipV="1">
                <a:off x="-2091797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" name="二等辺三角形 52"/>
              <p:cNvSpPr/>
              <p:nvPr/>
            </p:nvSpPr>
            <p:spPr>
              <a:xfrm flipV="1">
                <a:off x="-971189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二等辺三角形 53"/>
              <p:cNvSpPr/>
              <p:nvPr/>
            </p:nvSpPr>
            <p:spPr>
              <a:xfrm flipV="1">
                <a:off x="-410885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" name="二等辺三角形 54"/>
              <p:cNvSpPr/>
              <p:nvPr/>
            </p:nvSpPr>
            <p:spPr>
              <a:xfrm flipV="1">
                <a:off x="-4333013" y="4124572"/>
                <a:ext cx="582714" cy="883570"/>
              </a:xfrm>
              <a:prstGeom prst="triangle">
                <a:avLst/>
              </a:prstGeom>
              <a:solidFill>
                <a:srgbClr val="F7CBAF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" name="二等辺三角形 55"/>
              <p:cNvSpPr/>
              <p:nvPr/>
            </p:nvSpPr>
            <p:spPr>
              <a:xfrm flipV="1">
                <a:off x="-3212405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二等辺三角形 56"/>
              <p:cNvSpPr/>
              <p:nvPr/>
            </p:nvSpPr>
            <p:spPr>
              <a:xfrm flipV="1">
                <a:off x="-1531493" y="4124572"/>
                <a:ext cx="582714" cy="883570"/>
              </a:xfrm>
              <a:prstGeom prst="triangle">
                <a:avLst/>
              </a:prstGeom>
              <a:solidFill>
                <a:srgbClr val="CCFFCC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8" name="図形グループ 57"/>
            <p:cNvGrpSpPr/>
            <p:nvPr/>
          </p:nvGrpSpPr>
          <p:grpSpPr>
            <a:xfrm>
              <a:off x="-4302489" y="2308903"/>
              <a:ext cx="5004096" cy="647870"/>
              <a:chOff x="-4333013" y="4124572"/>
              <a:chExt cx="5065143" cy="883570"/>
            </a:xfrm>
            <a:solidFill>
              <a:srgbClr val="FFFFFF"/>
            </a:solidFill>
          </p:grpSpPr>
          <p:sp>
            <p:nvSpPr>
              <p:cNvPr id="59" name="二等辺三角形 58"/>
              <p:cNvSpPr/>
              <p:nvPr/>
            </p:nvSpPr>
            <p:spPr>
              <a:xfrm flipV="1">
                <a:off x="149416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二等辺三角形 59"/>
              <p:cNvSpPr/>
              <p:nvPr/>
            </p:nvSpPr>
            <p:spPr>
              <a:xfrm flipV="1">
                <a:off x="-2652101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二等辺三角形 60"/>
              <p:cNvSpPr/>
              <p:nvPr/>
            </p:nvSpPr>
            <p:spPr>
              <a:xfrm flipV="1">
                <a:off x="-3772709" y="4124572"/>
                <a:ext cx="582714" cy="883570"/>
              </a:xfrm>
              <a:prstGeom prst="triangle">
                <a:avLst/>
              </a:prstGeom>
              <a:solidFill>
                <a:srgbClr val="E8EEF8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二等辺三角形 61"/>
              <p:cNvSpPr/>
              <p:nvPr/>
            </p:nvSpPr>
            <p:spPr>
              <a:xfrm flipV="1">
                <a:off x="-2091797" y="4124572"/>
                <a:ext cx="582714" cy="883570"/>
              </a:xfrm>
              <a:prstGeom prst="triangle">
                <a:avLst/>
              </a:prstGeom>
              <a:solidFill>
                <a:srgbClr val="F7CBAF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二等辺三角形 62"/>
              <p:cNvSpPr/>
              <p:nvPr/>
            </p:nvSpPr>
            <p:spPr>
              <a:xfrm flipV="1">
                <a:off x="-971189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二等辺三角形 63"/>
              <p:cNvSpPr/>
              <p:nvPr/>
            </p:nvSpPr>
            <p:spPr>
              <a:xfrm flipV="1">
                <a:off x="-410885" y="4124572"/>
                <a:ext cx="582714" cy="883570"/>
              </a:xfrm>
              <a:prstGeom prst="triangle">
                <a:avLst/>
              </a:prstGeom>
              <a:solidFill>
                <a:srgbClr val="CCFFCC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二等辺三角形 64"/>
              <p:cNvSpPr/>
              <p:nvPr/>
            </p:nvSpPr>
            <p:spPr>
              <a:xfrm flipV="1">
                <a:off x="-4333013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二等辺三角形 65"/>
              <p:cNvSpPr/>
              <p:nvPr/>
            </p:nvSpPr>
            <p:spPr>
              <a:xfrm flipV="1">
                <a:off x="-3212405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二等辺三角形 66"/>
              <p:cNvSpPr/>
              <p:nvPr/>
            </p:nvSpPr>
            <p:spPr>
              <a:xfrm flipV="1">
                <a:off x="-1531493" y="4124572"/>
                <a:ext cx="582714" cy="88357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76" name="角丸四角形 75"/>
          <p:cNvSpPr/>
          <p:nvPr/>
        </p:nvSpPr>
        <p:spPr>
          <a:xfrm>
            <a:off x="307029" y="235400"/>
            <a:ext cx="4932053" cy="695250"/>
          </a:xfrm>
          <a:prstGeom prst="roundRect">
            <a:avLst>
              <a:gd name="adj" fmla="val 50000"/>
            </a:avLst>
          </a:prstGeom>
          <a:solidFill>
            <a:srgbClr val="FF660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1" name="図形グループ 10"/>
          <p:cNvGrpSpPr/>
          <p:nvPr/>
        </p:nvGrpSpPr>
        <p:grpSpPr>
          <a:xfrm rot="20834236">
            <a:off x="470024" y="1068289"/>
            <a:ext cx="2014463" cy="2014463"/>
            <a:chOff x="496308" y="627695"/>
            <a:chExt cx="2466938" cy="2466938"/>
          </a:xfrm>
        </p:grpSpPr>
        <p:sp>
          <p:nvSpPr>
            <p:cNvPr id="6" name="円/楕円 5"/>
            <p:cNvSpPr/>
            <p:nvPr/>
          </p:nvSpPr>
          <p:spPr>
            <a:xfrm>
              <a:off x="496308" y="627695"/>
              <a:ext cx="2466938" cy="2466938"/>
            </a:xfrm>
            <a:prstGeom prst="ellipse">
              <a:avLst/>
            </a:prstGeom>
            <a:solidFill>
              <a:srgbClr val="FFFF00"/>
            </a:solidFill>
            <a:ln w="57150" cmpd="sng">
              <a:solidFill>
                <a:srgbClr val="FF6600"/>
              </a:solidFill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2000" dirty="0" smtClean="0">
                  <a:solidFill>
                    <a:srgbClr val="FF6600"/>
                  </a:solidFill>
                </a:rPr>
                <a:t>定期検診の</a:t>
              </a:r>
              <a:endParaRPr kumimoji="1" lang="en-US" altLang="ja-JP" sz="2000" dirty="0" smtClean="0">
                <a:solidFill>
                  <a:srgbClr val="FF6600"/>
                </a:solidFill>
              </a:endParaRPr>
            </a:p>
            <a:p>
              <a:pPr algn="ctr"/>
              <a:r>
                <a:rPr lang="ja-JP" altLang="en-US" sz="2000" dirty="0" smtClean="0">
                  <a:solidFill>
                    <a:srgbClr val="FF6600"/>
                  </a:solidFill>
                </a:rPr>
                <a:t>お知らせ</a:t>
              </a:r>
              <a:endParaRPr kumimoji="1" lang="ja-JP" altLang="en-US" sz="2000" dirty="0">
                <a:solidFill>
                  <a:srgbClr val="FF6600"/>
                </a:solidFill>
              </a:endParaRPr>
            </a:p>
          </p:txBody>
        </p:sp>
        <p:sp>
          <p:nvSpPr>
            <p:cNvPr id="10" name="円/楕円 9"/>
            <p:cNvSpPr/>
            <p:nvPr/>
          </p:nvSpPr>
          <p:spPr>
            <a:xfrm>
              <a:off x="649578" y="780970"/>
              <a:ext cx="2160396" cy="2160396"/>
            </a:xfrm>
            <a:prstGeom prst="ellipse">
              <a:avLst/>
            </a:prstGeom>
            <a:noFill/>
            <a:ln w="57150" cmpd="sng">
              <a:solidFill>
                <a:srgbClr val="FF6600"/>
              </a:solidFill>
              <a:prstDash val="sysDash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900"/>
            </a:p>
          </p:txBody>
        </p:sp>
      </p:grpSp>
      <p:sp>
        <p:nvSpPr>
          <p:cNvPr id="12" name="テキスト ボックス 11"/>
          <p:cNvSpPr txBox="1"/>
          <p:nvPr/>
        </p:nvSpPr>
        <p:spPr>
          <a:xfrm>
            <a:off x="373629" y="352158"/>
            <a:ext cx="480131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2400" b="1" dirty="0" smtClean="0">
                <a:solidFill>
                  <a:schemeClr val="bg1"/>
                </a:solidFill>
                <a:latin typeface="メイリオ"/>
                <a:ea typeface="メイリオ"/>
                <a:cs typeface="メイリオ"/>
              </a:rPr>
              <a:t>アスクル歯科インフォメーション</a:t>
            </a:r>
            <a:endParaRPr kumimoji="1" lang="ja-JP" altLang="en-US" sz="2400" b="1" dirty="0">
              <a:solidFill>
                <a:schemeClr val="bg1"/>
              </a:solidFill>
              <a:latin typeface="メイリオ"/>
              <a:ea typeface="メイリオ"/>
              <a:cs typeface="メイリオ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2673212" y="1193740"/>
            <a:ext cx="2618798" cy="17635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ja-JP" altLang="en-US" sz="1200" b="1" dirty="0" smtClean="0">
                <a:latin typeface="ＭＳ Ｐ明朝"/>
                <a:ea typeface="ＭＳ Ｐ明朝"/>
                <a:cs typeface="ＭＳ Ｐ明朝"/>
              </a:rPr>
              <a:t>その後歯の調子はいかがでしょうか？</a:t>
            </a:r>
            <a:endParaRPr kumimoji="1" lang="en-US" altLang="ja-JP" sz="1200" b="1" dirty="0" smtClean="0">
              <a:latin typeface="ＭＳ Ｐ明朝"/>
              <a:ea typeface="ＭＳ Ｐ明朝"/>
              <a:cs typeface="ＭＳ Ｐ明朝"/>
            </a:endParaRPr>
          </a:p>
          <a:p>
            <a:pPr>
              <a:lnSpc>
                <a:spcPct val="130000"/>
              </a:lnSpc>
            </a:pPr>
            <a:r>
              <a:rPr lang="ja-JP" altLang="en-US" sz="1200" b="1" dirty="0" smtClean="0">
                <a:latin typeface="ＭＳ Ｐ明朝"/>
                <a:ea typeface="ＭＳ Ｐ明朝"/>
                <a:cs typeface="ＭＳ Ｐ明朝"/>
              </a:rPr>
              <a:t>前回の治療を終えてから半年が経過いたしました。</a:t>
            </a:r>
            <a:endParaRPr lang="en-US" altLang="ja-JP" sz="1200" b="1" dirty="0" smtClean="0">
              <a:latin typeface="ＭＳ Ｐ明朝"/>
              <a:ea typeface="ＭＳ Ｐ明朝"/>
              <a:cs typeface="ＭＳ Ｐ明朝"/>
            </a:endParaRPr>
          </a:p>
          <a:p>
            <a:pPr>
              <a:lnSpc>
                <a:spcPct val="130000"/>
              </a:lnSpc>
            </a:pPr>
            <a:r>
              <a:rPr kumimoji="1" lang="ja-JP" altLang="en-US" sz="1200" b="1" dirty="0" smtClean="0">
                <a:latin typeface="ＭＳ Ｐ明朝"/>
                <a:ea typeface="ＭＳ Ｐ明朝"/>
                <a:cs typeface="ＭＳ Ｐ明朝"/>
              </a:rPr>
              <a:t>歯の健康管理のためにも、定期的な検診をオススメいたします。</a:t>
            </a:r>
            <a:endParaRPr kumimoji="1" lang="en-US" altLang="ja-JP" sz="1200" b="1" dirty="0" smtClean="0">
              <a:latin typeface="ＭＳ Ｐ明朝"/>
              <a:ea typeface="ＭＳ Ｐ明朝"/>
              <a:cs typeface="ＭＳ Ｐ明朝"/>
            </a:endParaRPr>
          </a:p>
          <a:p>
            <a:pPr>
              <a:lnSpc>
                <a:spcPct val="130000"/>
              </a:lnSpc>
            </a:pPr>
            <a:r>
              <a:rPr lang="ja-JP" altLang="en-US" sz="1200" b="1" dirty="0" smtClean="0">
                <a:latin typeface="ＭＳ Ｐ明朝"/>
                <a:ea typeface="ＭＳ Ｐ明朝"/>
                <a:cs typeface="ＭＳ Ｐ明朝"/>
              </a:rPr>
              <a:t>ご予約は随時受け付けておりますのでお気軽にお電話ください。</a:t>
            </a:r>
            <a:endParaRPr kumimoji="1" lang="ja-JP" altLang="en-US" sz="1200" b="1" dirty="0">
              <a:latin typeface="ＭＳ Ｐ明朝"/>
              <a:ea typeface="ＭＳ Ｐ明朝"/>
              <a:cs typeface="ＭＳ Ｐ明朝"/>
            </a:endParaRPr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1" y="3424833"/>
            <a:ext cx="55451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b="1" dirty="0">
                <a:latin typeface="メイリオ" pitchFamily="50" charset="-128"/>
                <a:ea typeface="メイリオ" pitchFamily="50" charset="-128"/>
              </a:rPr>
              <a:t>〒</a:t>
            </a:r>
            <a:r>
              <a:rPr lang="en-US" altLang="ja-JP" sz="1200" b="1" dirty="0">
                <a:latin typeface="メイリオ" pitchFamily="50" charset="-128"/>
                <a:ea typeface="メイリオ" pitchFamily="50" charset="-128"/>
              </a:rPr>
              <a:t>135-</a:t>
            </a:r>
            <a:r>
              <a:rPr lang="en-US" altLang="ja-JP" sz="1200" b="1" dirty="0" smtClean="0">
                <a:latin typeface="メイリオ" pitchFamily="50" charset="-128"/>
                <a:ea typeface="メイリオ" pitchFamily="50" charset="-128"/>
              </a:rPr>
              <a:t>0061 </a:t>
            </a:r>
            <a:r>
              <a:rPr lang="ja-JP" altLang="en-US" sz="1200" b="1" dirty="0" smtClean="0">
                <a:latin typeface="メイリオ" pitchFamily="50" charset="-128"/>
                <a:ea typeface="メイリオ" pitchFamily="50" charset="-128"/>
              </a:rPr>
              <a:t>東京都</a:t>
            </a:r>
            <a:r>
              <a:rPr lang="ja-JP" altLang="en-US" sz="1200" b="1" dirty="0">
                <a:latin typeface="メイリオ" pitchFamily="50" charset="-128"/>
                <a:ea typeface="メイリオ" pitchFamily="50" charset="-128"/>
              </a:rPr>
              <a:t>江東区豊洲</a:t>
            </a:r>
            <a:r>
              <a:rPr lang="en-US" altLang="ja-JP" sz="1200" b="1" dirty="0">
                <a:latin typeface="メイリオ" pitchFamily="50" charset="-128"/>
                <a:ea typeface="メイリオ" pitchFamily="50" charset="-128"/>
              </a:rPr>
              <a:t>3-2-</a:t>
            </a:r>
            <a:r>
              <a:rPr lang="en-US" altLang="ja-JP" sz="1200" b="1" dirty="0" smtClean="0">
                <a:latin typeface="メイリオ" pitchFamily="50" charset="-128"/>
                <a:ea typeface="メイリオ" pitchFamily="50" charset="-128"/>
              </a:rPr>
              <a:t>3 http://</a:t>
            </a:r>
            <a:r>
              <a:rPr lang="en-US" altLang="ja-JP" sz="1200" b="1" dirty="0" err="1" smtClean="0">
                <a:latin typeface="メイリオ" pitchFamily="50" charset="-128"/>
                <a:ea typeface="メイリオ" pitchFamily="50" charset="-128"/>
              </a:rPr>
              <a:t>www.askult.com</a:t>
            </a:r>
            <a:endParaRPr kumimoji="1" lang="en-US" altLang="ja-JP" sz="1200" b="1" dirty="0" smtClean="0">
              <a:latin typeface="メイリオ" pitchFamily="50" charset="-128"/>
              <a:ea typeface="メイリオ" pitchFamily="50" charset="-128"/>
            </a:endParaRPr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334390" y="3135819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800" b="1" dirty="0" smtClean="0">
                <a:latin typeface="メイリオ" pitchFamily="50" charset="-128"/>
                <a:ea typeface="メイリオ" pitchFamily="50" charset="-128"/>
              </a:rPr>
              <a:t>アスクル歯科</a:t>
            </a:r>
            <a:endParaRPr kumimoji="1" lang="en-US" altLang="ja-JP" sz="1800" b="1" dirty="0" smtClean="0">
              <a:latin typeface="メイリオ" pitchFamily="50" charset="-128"/>
              <a:ea typeface="メイリオ" pitchFamily="50" charset="-128"/>
            </a:endParaRP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1885950" y="3209637"/>
            <a:ext cx="34925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 smtClean="0">
                <a:latin typeface="メイリオ" pitchFamily="50" charset="-128"/>
                <a:ea typeface="メイリオ" pitchFamily="50" charset="-128"/>
              </a:rPr>
              <a:t>TEL</a:t>
            </a:r>
            <a:r>
              <a:rPr kumimoji="1" lang="en-US" altLang="ja-JP" sz="1200" b="1" dirty="0" smtClean="0">
                <a:latin typeface="メイリオ" pitchFamily="50" charset="-128"/>
                <a:ea typeface="メイリオ" pitchFamily="50" charset="-128"/>
              </a:rPr>
              <a:t>:03-1234-1111 / </a:t>
            </a:r>
            <a:r>
              <a:rPr lang="en-US" altLang="ja-JP" sz="1200" b="1" dirty="0" smtClean="0">
                <a:latin typeface="メイリオ" pitchFamily="50" charset="-128"/>
                <a:ea typeface="メイリオ" pitchFamily="50" charset="-128"/>
              </a:rPr>
              <a:t>FAX:</a:t>
            </a:r>
            <a:r>
              <a:rPr lang="en-US" altLang="ja-JP" sz="1200" b="1" dirty="0">
                <a:latin typeface="メイリオ" pitchFamily="50" charset="-128"/>
                <a:ea typeface="メイリオ" pitchFamily="50" charset="-128"/>
              </a:rPr>
              <a:t>03-1234-</a:t>
            </a:r>
            <a:r>
              <a:rPr lang="en-US" altLang="ja-JP" sz="1200" b="1" dirty="0" smtClean="0">
                <a:latin typeface="メイリオ" pitchFamily="50" charset="-128"/>
                <a:ea typeface="メイリオ" pitchFamily="50" charset="-128"/>
              </a:rPr>
              <a:t>1112</a:t>
            </a:r>
            <a:endParaRPr lang="ja-JP" altLang="en-US" sz="1200" b="1" dirty="0">
              <a:latin typeface="メイリオ" pitchFamily="50" charset="-128"/>
              <a:ea typeface="メイリオ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99045961"/>
      </p:ext>
    </p:extLst>
  </p:cSld>
  <p:clrMapOvr>
    <a:masterClrMapping/>
  </p:clrMapOvr>
</p:sld>
</file>

<file path=ppt/theme/theme1.xml><?xml version="1.0" encoding="utf-8"?>
<a:theme xmlns:a="http://schemas.openxmlformats.org/drawingml/2006/main" name="60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60.pptx" id="{961C96D2-7B90-4301-A281-CB8313A768B8}" vid="{88E6A35F-F366-44F1-AFC1-EC6861117D52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60</Template>
  <TotalTime>0</TotalTime>
  <Words>176</Words>
  <Application>Microsoft Office PowerPoint</Application>
  <PresentationFormat>ユーザー設定</PresentationFormat>
  <Paragraphs>26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60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2014-07-29T12:55:46Z</dcterms:created>
  <dcterms:modified xsi:type="dcterms:W3CDTF">2014-07-29T12:55:51Z</dcterms:modified>
</cp:coreProperties>
</file>

<file path=docProps/thumbnail.jpeg>
</file>