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5545138" cy="3816350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D64"/>
    <a:srgbClr val="CC3300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74" d="100"/>
          <a:sy n="174" d="100"/>
        </p:scale>
        <p:origin x="-378" y="-72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0C738BA-D979-4FDC-87C3-549605D127A5}" type="datetimeFigureOut">
              <a:rPr lang="ja-JP" altLang="en-US"/>
              <a:pPr>
                <a:defRPr/>
              </a:pPr>
              <a:t>2014/7/29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9838"/>
            <a:ext cx="48672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7808356-3665-4EF0-8867-BA349309B41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5642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886" y="624574"/>
            <a:ext cx="4713367" cy="132865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3143" y="2004468"/>
            <a:ext cx="4158853" cy="921401"/>
          </a:xfrm>
        </p:spPr>
        <p:txBody>
          <a:bodyPr/>
          <a:lstStyle>
            <a:lvl1pPr marL="0" indent="0" algn="ctr">
              <a:buNone/>
              <a:defRPr sz="2800"/>
            </a:lvl1pPr>
            <a:lvl2pPr marL="537654" indent="0" algn="ctr">
              <a:buNone/>
              <a:defRPr sz="2400"/>
            </a:lvl2pPr>
            <a:lvl3pPr marL="1075309" indent="0" algn="ctr">
              <a:buNone/>
              <a:defRPr sz="2100"/>
            </a:lvl3pPr>
            <a:lvl4pPr marL="1612963" indent="0" algn="ctr">
              <a:buNone/>
              <a:defRPr sz="1900"/>
            </a:lvl4pPr>
            <a:lvl5pPr marL="2150620" indent="0" algn="ctr">
              <a:buNone/>
              <a:defRPr sz="1900"/>
            </a:lvl5pPr>
            <a:lvl6pPr marL="2688273" indent="0" algn="ctr">
              <a:buNone/>
              <a:defRPr sz="1900"/>
            </a:lvl6pPr>
            <a:lvl7pPr marL="3225927" indent="0" algn="ctr">
              <a:buNone/>
              <a:defRPr sz="1900"/>
            </a:lvl7pPr>
            <a:lvl8pPr marL="3763583" indent="0" algn="ctr">
              <a:buNone/>
              <a:defRPr sz="1900"/>
            </a:lvl8pPr>
            <a:lvl9pPr marL="4301237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5A345-B26F-4CE9-9529-6B202E6EFBF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5697F-CD46-43B0-825F-D11C3B759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171F-7A82-433D-B170-E6EA8C8D4242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D778E-D6B3-43F2-879B-5F09CE60AD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8240" y="203186"/>
            <a:ext cx="1195670" cy="32341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228" y="203186"/>
            <a:ext cx="3517697" cy="323418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A525B-542C-4340-8E42-3BEF18AF626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D1A2-625C-4BC0-809A-64D2A763E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0ECE-ED19-480F-A284-45B2F703D989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CEA3C-31CC-410C-B67A-6A21902369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41" y="951440"/>
            <a:ext cx="4782681" cy="1587495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341" y="2553952"/>
            <a:ext cx="4782681" cy="834826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5376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753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1296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5062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6882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2592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76358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0123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D1DD3-ED03-4C82-9676-46D98E95253C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5FB3-9D86-4EC2-9D89-AB5DE77604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230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7228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9FC6-DEBD-442B-9597-F2D55B2647FF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6E8F-269C-4809-8D66-580F89BE6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1" y="203186"/>
            <a:ext cx="4782681" cy="7376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952" y="935537"/>
            <a:ext cx="2345853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952" y="1394028"/>
            <a:ext cx="2345853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7227" y="935537"/>
            <a:ext cx="2357406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7227" y="1394028"/>
            <a:ext cx="2357406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AABE7-F796-43C7-9D09-C146BB26367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88D7A-0AF9-4C57-B93B-927D767F7C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786D-7751-4ED6-908F-4D80FED5BF9A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F0726-BEDA-4B8E-9555-BAC28D48B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2D12B-EEB3-4319-9652-DCBD18F3445D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B367-1471-4CE2-B8FA-AED06DC67B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406" y="549484"/>
            <a:ext cx="2807226" cy="2712082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822DC-BF47-445F-912D-C0E3C66CEE3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4CF0-8A5B-4A83-8DC3-A2B1F54E87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7406" y="549484"/>
            <a:ext cx="2807226" cy="2712082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37654" indent="0">
              <a:buNone/>
              <a:defRPr sz="3300"/>
            </a:lvl2pPr>
            <a:lvl3pPr marL="1075309" indent="0">
              <a:buNone/>
              <a:defRPr sz="2800"/>
            </a:lvl3pPr>
            <a:lvl4pPr marL="1612963" indent="0">
              <a:buNone/>
              <a:defRPr sz="2400"/>
            </a:lvl4pPr>
            <a:lvl5pPr marL="2150620" indent="0">
              <a:buNone/>
              <a:defRPr sz="2400"/>
            </a:lvl5pPr>
            <a:lvl6pPr marL="2688273" indent="0">
              <a:buNone/>
              <a:defRPr sz="2400"/>
            </a:lvl6pPr>
            <a:lvl7pPr marL="3225927" indent="0">
              <a:buNone/>
              <a:defRPr sz="2400"/>
            </a:lvl7pPr>
            <a:lvl8pPr marL="3763583" indent="0">
              <a:buNone/>
              <a:defRPr sz="2400"/>
            </a:lvl8pPr>
            <a:lvl9pPr marL="4301237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403E-82CB-4DFC-9DE2-4E49A11C1892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BBB15-8E3A-465B-913C-F8AE8C33D2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BA50FA8-CD18-472B-A241-795405373320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A3506D-AC21-466C-A957-B3AFDC3F05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268288" indent="-268288" algn="l" defTabSz="1074738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43025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81188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193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57100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94756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411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70064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7654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5309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96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062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827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2592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6358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0123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5545138" cy="3816350"/>
          </a:xfrm>
          <a:prstGeom prst="rect">
            <a:avLst/>
          </a:prstGeom>
          <a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6"/>
            <a:ext cx="5544312" cy="3854417"/>
          </a:xfrm>
          <a:prstGeom prst="rect">
            <a:avLst/>
          </a:prstGeom>
        </p:spPr>
      </p:pic>
      <p:pic>
        <p:nvPicPr>
          <p:cNvPr id="3" name="図 2" descr="誕生日.wm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13" y="189594"/>
            <a:ext cx="4961636" cy="229929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75167" y="2970776"/>
            <a:ext cx="237757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ctr"/>
            <a:r>
              <a:rPr lang="ja-JP" altLang="en-US" sz="900" dirty="0" smtClean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このハガキを</a:t>
            </a:r>
            <a:r>
              <a:rPr lang="ja-JP" altLang="en-US" sz="900" dirty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持ってご来店されたお客様</a:t>
            </a:r>
            <a:r>
              <a:rPr lang="ja-JP" altLang="en-US" sz="900" dirty="0" smtClean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は</a:t>
            </a:r>
            <a:endParaRPr lang="en-US" altLang="ja-JP" sz="900" dirty="0" smtClean="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  <a:p>
            <a:pPr fontAlgn="ctr"/>
            <a:r>
              <a:rPr lang="ja-JP" altLang="en-US" sz="900" b="1" dirty="0" smtClean="0">
                <a:solidFill>
                  <a:srgbClr val="1E1D64"/>
                </a:solidFill>
                <a:latin typeface="メイリオ"/>
                <a:ea typeface="メイリオ"/>
                <a:cs typeface="メイリオ"/>
              </a:rPr>
              <a:t>全品</a:t>
            </a:r>
            <a:r>
              <a:rPr lang="en-US" altLang="ja-JP" sz="900" b="1" dirty="0">
                <a:solidFill>
                  <a:srgbClr val="1E1D64"/>
                </a:solidFill>
                <a:latin typeface="メイリオ"/>
                <a:ea typeface="メイリオ"/>
                <a:cs typeface="メイリオ"/>
              </a:rPr>
              <a:t>10%off</a:t>
            </a:r>
            <a:r>
              <a:rPr lang="ja-JP" altLang="en-US" sz="900" dirty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とさせていただきます。</a:t>
            </a:r>
            <a:endParaRPr lang="en-US" altLang="ja-JP" sz="900" dirty="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  <a:p>
            <a:pPr fontAlgn="ctr"/>
            <a:r>
              <a:rPr lang="ja-JP" altLang="en-US" sz="900" dirty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スタッフ一同、お待ちしています。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0642" y="3421508"/>
            <a:ext cx="2198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ctr"/>
            <a:r>
              <a:rPr lang="ja-JP" altLang="en-US" sz="800" dirty="0" smtClean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東京都江東区豊洲</a:t>
            </a:r>
            <a:r>
              <a:rPr lang="en-US" altLang="ja-JP" sz="800" dirty="0" smtClean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3−2−3</a:t>
            </a:r>
            <a:r>
              <a:rPr lang="ja-JP" altLang="en-US" sz="800" dirty="0" smtClean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　</a:t>
            </a:r>
            <a:r>
              <a:rPr lang="en-US" altLang="ja-JP" sz="800" dirty="0" smtClean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03-1234-1111</a:t>
            </a:r>
            <a:endParaRPr lang="ja-JP" altLang="en-US" sz="800" dirty="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99940" y="2476270"/>
            <a:ext cx="2752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n-US" altLang="ja-JP" sz="1400" dirty="0" smtClean="0">
                <a:solidFill>
                  <a:srgbClr val="1E1D64"/>
                </a:solidFill>
                <a:latin typeface="ＭＳ Ｐゴシック"/>
                <a:ea typeface="ＭＳ Ｐゴシック"/>
                <a:cs typeface="ＭＳ Ｐゴシック"/>
              </a:rPr>
              <a:t>from</a:t>
            </a:r>
            <a:r>
              <a:rPr lang="ja-JP" altLang="en-US" sz="1400" dirty="0" smtClean="0">
                <a:solidFill>
                  <a:srgbClr val="1E1D64"/>
                </a:solidFill>
                <a:latin typeface="ＭＳ Ｐゴシック"/>
                <a:ea typeface="ＭＳ Ｐゴシック"/>
                <a:cs typeface="ＭＳ Ｐゴシック"/>
              </a:rPr>
              <a:t>　ＢＯＵＴＩＱＵ</a:t>
            </a:r>
            <a:r>
              <a:rPr lang="ja-JP" altLang="en-US" sz="1400" dirty="0">
                <a:solidFill>
                  <a:srgbClr val="1E1D64"/>
                </a:solidFill>
                <a:latin typeface="ＭＳ Ｐゴシック"/>
                <a:ea typeface="ＭＳ Ｐゴシック"/>
                <a:cs typeface="ＭＳ Ｐゴシック"/>
              </a:rPr>
              <a:t>　</a:t>
            </a:r>
            <a:r>
              <a:rPr lang="ja-JP" altLang="en-US" sz="1400" dirty="0" smtClean="0">
                <a:solidFill>
                  <a:srgbClr val="1E1D64"/>
                </a:solidFill>
                <a:latin typeface="ＭＳ Ｐゴシック"/>
                <a:ea typeface="ＭＳ Ｐゴシック"/>
                <a:cs typeface="ＭＳ Ｐゴシック"/>
              </a:rPr>
              <a:t>ＡＳＫＵＬ</a:t>
            </a:r>
            <a:r>
              <a:rPr lang="ja-JP" altLang="en-US" sz="1400" dirty="0" smtClean="0">
                <a:solidFill>
                  <a:srgbClr val="1E1D64"/>
                </a:solidFill>
                <a:latin typeface="メイリオ"/>
                <a:ea typeface="メイリオ"/>
                <a:cs typeface="メイリオ"/>
              </a:rPr>
              <a:t>　</a:t>
            </a:r>
            <a:endParaRPr lang="ja-JP" altLang="en-US" sz="1400" dirty="0">
              <a:solidFill>
                <a:srgbClr val="1E1D64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899045961"/>
      </p:ext>
    </p:extLst>
  </p:cSld>
  <p:clrMapOvr>
    <a:masterClrMapping/>
  </p:clrMapOvr>
</p:sld>
</file>

<file path=ppt/theme/theme1.xml><?xml version="1.0" encoding="utf-8"?>
<a:theme xmlns:a="http://schemas.openxmlformats.org/drawingml/2006/main" name="6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60.pptx" id="{961C96D2-7B90-4301-A281-CB8313A768B8}" vid="{88E6A35F-F366-44F1-AFC1-EC6861117D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60</Template>
  <TotalTime>0</TotalTime>
  <Words>139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60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2014-07-29T12:57:04Z</dcterms:created>
  <dcterms:modified xsi:type="dcterms:W3CDTF">2014-07-29T12:57:09Z</dcterms:modified>
</cp:coreProperties>
</file>