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3816350" cy="5545138"/>
  <p:notesSz cx="6794500" cy="9925050"/>
  <p:defaultTextStyle>
    <a:defPPr>
      <a:defRPr lang="ja-JP"/>
    </a:defPPr>
    <a:lvl1pPr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254000" indent="203200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509588" indent="404813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765175" indent="606425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020763" indent="808038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99FF33"/>
    <a:srgbClr val="FF9021"/>
    <a:srgbClr val="FF6600"/>
    <a:srgbClr val="F2B800"/>
    <a:srgbClr val="E6D6C3"/>
    <a:srgbClr val="FFEDC9"/>
    <a:srgbClr val="5A1B02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61" autoAdjust="0"/>
    <p:restoredTop sz="94660"/>
  </p:normalViewPr>
  <p:slideViewPr>
    <p:cSldViewPr snapToGrid="0">
      <p:cViewPr varScale="1">
        <p:scale>
          <a:sx n="88" d="100"/>
          <a:sy n="88" d="100"/>
        </p:scale>
        <p:origin x="-2502" y="-96"/>
      </p:cViewPr>
      <p:guideLst>
        <p:guide orient="horz" pos="1746"/>
        <p:guide pos="1202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B2B8B1FF-3122-4505-950A-3F0DC9A20650}" type="datetimeFigureOut">
              <a:rPr lang="ja-JP" altLang="en-US"/>
              <a:pPr>
                <a:defRPr/>
              </a:pPr>
              <a:t>2014/7/29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44725" y="1239838"/>
            <a:ext cx="230505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fld id="{DDEF0B51-0FB9-485E-8A72-F7A90EE388B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2334149309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4000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09588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175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0763" algn="l" defTabSz="509588" rtl="0" eaLnBrk="0" fontAlgn="base" hangingPunct="0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86226" y="907504"/>
            <a:ext cx="3243898" cy="1930529"/>
          </a:xfrm>
        </p:spPr>
        <p:txBody>
          <a:bodyPr anchor="b"/>
          <a:lstStyle>
            <a:lvl1pPr algn="ctr">
              <a:defRPr sz="2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77044" y="2912482"/>
            <a:ext cx="2862262" cy="1338791"/>
          </a:xfrm>
        </p:spPr>
        <p:txBody>
          <a:bodyPr/>
          <a:lstStyle>
            <a:lvl1pPr marL="0" indent="0" algn="ctr">
              <a:buNone/>
              <a:defRPr sz="1000"/>
            </a:lvl1pPr>
            <a:lvl2pPr marL="194767" indent="0" algn="ctr">
              <a:buNone/>
              <a:defRPr sz="900"/>
            </a:lvl2pPr>
            <a:lvl3pPr marL="389535" indent="0" algn="ctr">
              <a:buNone/>
              <a:defRPr sz="800"/>
            </a:lvl3pPr>
            <a:lvl4pPr marL="584302" indent="0" algn="ctr">
              <a:buNone/>
              <a:defRPr sz="700"/>
            </a:lvl4pPr>
            <a:lvl5pPr marL="779070" indent="0" algn="ctr">
              <a:buNone/>
              <a:defRPr sz="700"/>
            </a:lvl5pPr>
            <a:lvl6pPr marL="973837" indent="0" algn="ctr">
              <a:buNone/>
              <a:defRPr sz="700"/>
            </a:lvl6pPr>
            <a:lvl7pPr marL="1168604" indent="0" algn="ctr">
              <a:buNone/>
              <a:defRPr sz="700"/>
            </a:lvl7pPr>
            <a:lvl8pPr marL="1363371" indent="0" algn="ctr">
              <a:buNone/>
              <a:defRPr sz="700"/>
            </a:lvl8pPr>
            <a:lvl9pPr marL="1558139" indent="0" algn="ctr">
              <a:buNone/>
              <a:defRPr sz="7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95E5BE-FCA1-4AA3-950C-9D64D3BBBC7A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926358-0C9B-42C5-85AD-8FED0F6B5C5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3A8857-B57D-4E49-8FA4-F2622505DAF2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A5FF3A-EE72-4A1A-81CF-6E6792D0A8E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731076" y="295228"/>
            <a:ext cx="822900" cy="4699248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62374" y="295228"/>
            <a:ext cx="2420997" cy="4699248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F87B17-818B-49C2-BFB4-DD5F906A5A64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797B0F7-4016-4144-A16A-6EB0F567A60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3A0B01-CAC7-4FAA-A527-6168E0CF2008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F7760B-50E5-4764-BA31-C4090250D6D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0387" y="1382436"/>
            <a:ext cx="3291602" cy="2306623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0387" y="3710880"/>
            <a:ext cx="3291602" cy="1212998"/>
          </a:xfrm>
        </p:spPr>
        <p:txBody>
          <a:bodyPr/>
          <a:lstStyle>
            <a:lvl1pPr marL="0" indent="0">
              <a:buNone/>
              <a:defRPr sz="1000">
                <a:solidFill>
                  <a:schemeClr val="tx1"/>
                </a:solidFill>
              </a:defRPr>
            </a:lvl1pPr>
            <a:lvl2pPr marL="19476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2pPr>
            <a:lvl3pPr marL="389535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3pPr>
            <a:lvl4pPr marL="58430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77907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97383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168604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363371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155813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393C34-D059-4359-BFF4-6CEC400569EF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C715B5B-3628-4D45-A152-536528B5B10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62374" y="1476136"/>
            <a:ext cx="1621949" cy="351833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32027" y="1476136"/>
            <a:ext cx="1621949" cy="351833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AE1B57-D1CB-46D7-9022-2335613D4C99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587E23-1FF5-4493-9DB2-C8A54D5373E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1" y="295228"/>
            <a:ext cx="3291602" cy="1071804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2871" y="1359329"/>
            <a:ext cx="1614495" cy="666186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71" y="2025515"/>
            <a:ext cx="1614495" cy="2979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932027" y="1359329"/>
            <a:ext cx="1622446" cy="666186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932027" y="2025515"/>
            <a:ext cx="1622446" cy="2979229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333A11-97C4-4D57-954E-EA402159CB55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16CC06-5CDD-42E0-A16F-1FD6FCA0F98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233407-D826-4B6E-91BF-FB194476DF99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BC1B28-F1CA-4E70-B7F2-31B27AC4F8E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313970-52F0-4125-814C-654CC4438D3E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E085DC-1134-477D-AFD7-D56958DC985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22446" y="798398"/>
            <a:ext cx="1932027" cy="3940642"/>
          </a:xfrm>
        </p:spPr>
        <p:txBody>
          <a:bodyPr/>
          <a:lstStyle>
            <a:lvl1pPr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630CC2-4729-4F9F-A261-6F965D1E1128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B595B6-E287-483F-9C06-529CFE32FD6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2872" y="369676"/>
            <a:ext cx="1230872" cy="1293866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22446" y="798398"/>
            <a:ext cx="1932027" cy="3940642"/>
          </a:xfrm>
        </p:spPr>
        <p:txBody>
          <a:bodyPr rtlCol="0">
            <a:normAutofit/>
          </a:bodyPr>
          <a:lstStyle>
            <a:lvl1pPr marL="0" indent="0">
              <a:buNone/>
              <a:defRPr sz="1400"/>
            </a:lvl1pPr>
            <a:lvl2pPr marL="194767" indent="0">
              <a:buNone/>
              <a:defRPr sz="1200"/>
            </a:lvl2pPr>
            <a:lvl3pPr marL="389535" indent="0">
              <a:buNone/>
              <a:defRPr sz="1000"/>
            </a:lvl3pPr>
            <a:lvl4pPr marL="584302" indent="0">
              <a:buNone/>
              <a:defRPr sz="900"/>
            </a:lvl4pPr>
            <a:lvl5pPr marL="779070" indent="0">
              <a:buNone/>
              <a:defRPr sz="900"/>
            </a:lvl5pPr>
            <a:lvl6pPr marL="973837" indent="0">
              <a:buNone/>
              <a:defRPr sz="900"/>
            </a:lvl6pPr>
            <a:lvl7pPr marL="1168604" indent="0">
              <a:buNone/>
              <a:defRPr sz="900"/>
            </a:lvl7pPr>
            <a:lvl8pPr marL="1363371" indent="0">
              <a:buNone/>
              <a:defRPr sz="900"/>
            </a:lvl8pPr>
            <a:lvl9pPr marL="1558139" indent="0">
              <a:buNone/>
              <a:defRPr sz="900"/>
            </a:lvl9pPr>
          </a:lstStyle>
          <a:p>
            <a:pPr lvl="0"/>
            <a:r>
              <a:rPr lang="ja-JP" altLang="en-US" noProof="0" smtClean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62872" y="1663541"/>
            <a:ext cx="1230872" cy="3081916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795585-F933-4C8D-85CD-DB99B306B3A9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B7D383-3ACD-4658-9E12-B3327417C62D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261938" y="295275"/>
            <a:ext cx="3292475" cy="1071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タイトルの書式設定</a:t>
            </a:r>
            <a:endParaRPr 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261938" y="1476375"/>
            <a:ext cx="3292475" cy="35179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261938" y="5138738"/>
            <a:ext cx="858837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B1956FC8-466D-44D0-AE3C-CEC051A747A1}" type="datetimeFigureOut">
              <a:rPr lang="en-US"/>
              <a:pPr>
                <a:defRPr/>
              </a:pPr>
              <a:t>7/29/2014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263650" y="5138738"/>
            <a:ext cx="1289050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ctr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2695575" y="5138738"/>
            <a:ext cx="858838" cy="295275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CDFD771-D173-4404-A481-B6ECF1BC3DD3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2pPr>
      <a:lvl3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3pPr>
      <a:lvl4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4pPr>
      <a:lvl5pPr algn="l" defTabSz="388938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388938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96838" indent="-96838" algn="l" defTabSz="388938" rtl="0" eaLnBrk="0" fontAlgn="base" hangingPunct="0">
        <a:lnSpc>
          <a:spcPct val="90000"/>
        </a:lnSpc>
        <a:spcBef>
          <a:spcPts val="425"/>
        </a:spcBef>
        <a:spcAft>
          <a:spcPct val="0"/>
        </a:spcAft>
        <a:buFont typeface="Arial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292100" indent="-96838" algn="l" defTabSz="388938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85775" indent="-96838" algn="l" defTabSz="388938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681038" indent="-96838" algn="l" defTabSz="388938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76300" indent="-96838" algn="l" defTabSz="388938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1220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6598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0755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55522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19476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9535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84302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7907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97383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168604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63371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58139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正方形/長方形 1"/>
          <p:cNvSpPr>
            <a:spLocks noChangeArrowheads="1"/>
          </p:cNvSpPr>
          <p:nvPr/>
        </p:nvSpPr>
        <p:spPr bwMode="auto">
          <a:xfrm>
            <a:off x="0" y="0"/>
            <a:ext cx="3816350" cy="5541963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/>
            <a:endParaRPr lang="ja-JP" altLang="en-US"/>
          </a:p>
        </p:txBody>
      </p:sp>
      <p:sp>
        <p:nvSpPr>
          <p:cNvPr id="15363" name="正方形/長方形 2"/>
          <p:cNvSpPr>
            <a:spLocks noChangeArrowheads="1"/>
          </p:cNvSpPr>
          <p:nvPr/>
        </p:nvSpPr>
        <p:spPr bwMode="auto">
          <a:xfrm>
            <a:off x="109538" y="107950"/>
            <a:ext cx="3600450" cy="5327650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/>
            <a:endParaRPr lang="ja-JP" altLang="en-US"/>
          </a:p>
        </p:txBody>
      </p:sp>
      <p:sp>
        <p:nvSpPr>
          <p:cNvPr id="1536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3455987" cy="5181600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/>
            <a:endParaRPr lang="ja-JP" altLang="en-US"/>
          </a:p>
        </p:txBody>
      </p:sp>
      <p:cxnSp>
        <p:nvCxnSpPr>
          <p:cNvPr id="15365" name="直線矢印コネクタ 7"/>
          <p:cNvCxnSpPr>
            <a:cxnSpLocks noChangeShapeType="1"/>
          </p:cNvCxnSpPr>
          <p:nvPr/>
        </p:nvCxnSpPr>
        <p:spPr bwMode="auto">
          <a:xfrm flipV="1">
            <a:off x="107950" y="3736975"/>
            <a:ext cx="3598863" cy="11113"/>
          </a:xfrm>
          <a:prstGeom prst="straightConnector1">
            <a:avLst/>
          </a:prstGeom>
          <a:noFill/>
          <a:ln w="19050" algn="ctr">
            <a:solidFill>
              <a:srgbClr val="FF000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66" name="直線矢印コネクタ 12"/>
          <p:cNvCxnSpPr>
            <a:cxnSpLocks noChangeShapeType="1"/>
          </p:cNvCxnSpPr>
          <p:nvPr/>
        </p:nvCxnSpPr>
        <p:spPr bwMode="auto">
          <a:xfrm flipV="1">
            <a:off x="180975" y="5180013"/>
            <a:ext cx="3455988" cy="15875"/>
          </a:xfrm>
          <a:prstGeom prst="straightConnector1">
            <a:avLst/>
          </a:prstGeom>
          <a:noFill/>
          <a:ln w="19050" algn="ctr">
            <a:solidFill>
              <a:srgbClr val="0070C0"/>
            </a:solidFill>
            <a:miter lim="800000"/>
            <a:headEnd type="arrow" w="med" len="med"/>
            <a:tailEnd type="arrow" w="med" len="med"/>
          </a:ln>
        </p:spPr>
      </p:cxnSp>
      <p:cxnSp>
        <p:nvCxnSpPr>
          <p:cNvPr id="15367" name="直線矢印コネクタ 13"/>
          <p:cNvCxnSpPr>
            <a:cxnSpLocks noChangeShapeType="1"/>
          </p:cNvCxnSpPr>
          <p:nvPr/>
        </p:nvCxnSpPr>
        <p:spPr bwMode="auto">
          <a:xfrm>
            <a:off x="-11113" y="2574925"/>
            <a:ext cx="3814763" cy="0"/>
          </a:xfrm>
          <a:prstGeom prst="straightConnector1">
            <a:avLst/>
          </a:prstGeom>
          <a:noFill/>
          <a:ln w="19050" algn="ctr">
            <a:solidFill>
              <a:schemeClr val="tx1"/>
            </a:solidFill>
            <a:miter lim="800000"/>
            <a:headEnd type="arrow" w="med" len="med"/>
            <a:tailEnd type="arrow" w="med" len="med"/>
          </a:ln>
        </p:spPr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895350" y="1536700"/>
            <a:ext cx="2025650" cy="968375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964 h 21600"/>
              <a:gd name="T4" fmla="*/ 778983 w 21600"/>
              <a:gd name="T5" fmla="*/ 967635 h 21600"/>
              <a:gd name="T6" fmla="*/ 977463 w 21600"/>
              <a:gd name="T7" fmla="*/ 773974 h 21600"/>
              <a:gd name="T8" fmla="*/ 1954925 w 21600"/>
              <a:gd name="T9" fmla="*/ 38696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28398" dir="3806097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>
              <a:defRPr/>
            </a:pPr>
            <a:endParaRPr lang="en-US" altLang="ja-JP" sz="700" dirty="0"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</a:p>
          <a:p>
            <a:pPr>
              <a:defRPr/>
            </a:pPr>
            <a:r>
              <a:rPr lang="en-US" altLang="ja-JP" sz="900" b="1" dirty="0">
                <a:latin typeface="HG丸ｺﾞｼｯｸM-PRO" pitchFamily="50" charset="-128"/>
                <a:ea typeface="HG丸ｺﾞｼｯｸM-PRO" pitchFamily="50" charset="-128"/>
              </a:rPr>
              <a:t>(154㎜×106㎜</a:t>
            </a: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）で</a:t>
            </a:r>
          </a:p>
          <a:p>
            <a:pPr>
              <a:defRPr/>
            </a:pPr>
            <a:r>
              <a:rPr lang="ja-JP" altLang="en-US" sz="9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  <a:endParaRPr lang="ja-JP" altLang="en-US" dirty="0"/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895350" y="2695575"/>
            <a:ext cx="2025650" cy="966788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386642 h 21600"/>
              <a:gd name="T4" fmla="*/ 778983 w 21600"/>
              <a:gd name="T5" fmla="*/ 966828 h 21600"/>
              <a:gd name="T6" fmla="*/ 977463 w 21600"/>
              <a:gd name="T7" fmla="*/ 773328 h 21600"/>
              <a:gd name="T8" fmla="*/ 1954925 w 21600"/>
              <a:gd name="T9" fmla="*/ 386642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28398" dir="3806097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>
              <a:defRPr/>
            </a:pPr>
            <a:endParaRPr lang="en-US" altLang="ja-JP" sz="7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(148㎜×100㎜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）で</a:t>
            </a:r>
          </a:p>
          <a:p>
            <a:pPr>
              <a:defRPr/>
            </a:pP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  <a:endParaRPr lang="ja-JP" altLang="en-US"/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895350" y="3971925"/>
            <a:ext cx="2025650" cy="1154113"/>
          </a:xfrm>
          <a:custGeom>
            <a:avLst/>
            <a:gdLst>
              <a:gd name="T0" fmla="*/ 977463 w 21600"/>
              <a:gd name="T1" fmla="*/ 0 h 21600"/>
              <a:gd name="T2" fmla="*/ 0 w 21600"/>
              <a:gd name="T3" fmla="*/ 486368 h 21600"/>
              <a:gd name="T4" fmla="*/ 778983 w 21600"/>
              <a:gd name="T5" fmla="*/ 1216202 h 21600"/>
              <a:gd name="T6" fmla="*/ 977463 w 21600"/>
              <a:gd name="T7" fmla="*/ 972793 h 21600"/>
              <a:gd name="T8" fmla="*/ 1954925 w 21600"/>
              <a:gd name="T9" fmla="*/ 48636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28398" dir="3806097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pPr>
              <a:defRPr/>
            </a:pPr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</a:p>
          <a:p>
            <a:pPr>
              <a:defRPr/>
            </a:pPr>
            <a:endParaRPr lang="ja-JP" altLang="en-US" sz="7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</a:p>
          <a:p>
            <a:pPr>
              <a:defRPr/>
            </a:pP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144㎜×96㎜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）の中に収めてください。</a:t>
            </a:r>
            <a:endParaRPr lang="ja-JP" altLang="en-US"/>
          </a:p>
        </p:txBody>
      </p:sp>
      <p:sp>
        <p:nvSpPr>
          <p:cNvPr id="15371" name="正方形/長方形 4"/>
          <p:cNvSpPr>
            <a:spLocks noChangeArrowheads="1"/>
          </p:cNvSpPr>
          <p:nvPr/>
        </p:nvSpPr>
        <p:spPr bwMode="auto">
          <a:xfrm>
            <a:off x="301625" y="511175"/>
            <a:ext cx="3211513" cy="595313"/>
          </a:xfrm>
          <a:prstGeom prst="rect">
            <a:avLst/>
          </a:prstGeom>
          <a:solidFill>
            <a:schemeClr val="bg1"/>
          </a:solidFill>
          <a:ln w="25400" algn="ctr">
            <a:solidFill>
              <a:srgbClr val="2F5597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このテンプレートはポストカードサイズ（</a:t>
            </a:r>
            <a:r>
              <a:rPr lang="en-US" altLang="ja-JP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148×100㎜</a:t>
            </a:r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）の印刷物を作る為のテンプレートです。</a:t>
            </a:r>
          </a:p>
          <a:p>
            <a:r>
              <a:rPr lang="ja-JP" altLang="en-US" sz="9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  <a:endParaRPr lang="ja-JP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C:\Users\vanfu-MC01\Desktop\模様.pn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1" y="0"/>
            <a:ext cx="3816351" cy="5545138"/>
          </a:xfrm>
          <a:prstGeom prst="rect">
            <a:avLst/>
          </a:prstGeom>
          <a:noFill/>
        </p:spPr>
      </p:pic>
      <p:grpSp>
        <p:nvGrpSpPr>
          <p:cNvPr id="10" name="グループ化 9"/>
          <p:cNvGrpSpPr/>
          <p:nvPr/>
        </p:nvGrpSpPr>
        <p:grpSpPr>
          <a:xfrm rot="1200000">
            <a:off x="1719892" y="2170047"/>
            <a:ext cx="1511300" cy="793750"/>
            <a:chOff x="1851416" y="1894475"/>
            <a:chExt cx="1511300" cy="793750"/>
          </a:xfrm>
        </p:grpSpPr>
        <p:grpSp>
          <p:nvGrpSpPr>
            <p:cNvPr id="8" name="グループ化 7"/>
            <p:cNvGrpSpPr/>
            <p:nvPr/>
          </p:nvGrpSpPr>
          <p:grpSpPr>
            <a:xfrm>
              <a:off x="1851416" y="1894475"/>
              <a:ext cx="1511300" cy="793750"/>
              <a:chOff x="2108200" y="222250"/>
              <a:chExt cx="1511300" cy="793750"/>
            </a:xfrm>
          </p:grpSpPr>
          <p:sp>
            <p:nvSpPr>
              <p:cNvPr id="5" name="対角する 2 つの角を丸めた四角形 4"/>
              <p:cNvSpPr/>
              <p:nvPr/>
            </p:nvSpPr>
            <p:spPr>
              <a:xfrm flipV="1">
                <a:off x="2108200" y="222250"/>
                <a:ext cx="1511300" cy="793750"/>
              </a:xfrm>
              <a:prstGeom prst="round2DiagRect">
                <a:avLst/>
              </a:prstGeom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001">
                <a:schemeClr val="l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6" name="対角する 2 つの角を丸めた四角形 5"/>
              <p:cNvSpPr/>
              <p:nvPr/>
            </p:nvSpPr>
            <p:spPr>
              <a:xfrm flipV="1">
                <a:off x="2173288" y="261935"/>
                <a:ext cx="1381125" cy="704852"/>
              </a:xfrm>
              <a:prstGeom prst="round2DiagRect">
                <a:avLst/>
              </a:prstGeom>
              <a:ln>
                <a:solidFill>
                  <a:srgbClr val="FF0000"/>
                </a:solidFill>
                <a:prstDash val="dash"/>
              </a:ln>
            </p:spPr>
            <p:style>
              <a:lnRef idx="2">
                <a:schemeClr val="accent1">
                  <a:shade val="50000"/>
                </a:schemeClr>
              </a:lnRef>
              <a:fillRef idx="1001">
                <a:schemeClr val="l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kumimoji="1" lang="en-US" altLang="ja-JP" smtClean="0"/>
                  <a:t> </a:t>
                </a:r>
                <a:endParaRPr kumimoji="1" lang="ja-JP" altLang="en-US" dirty="0"/>
              </a:p>
            </p:txBody>
          </p:sp>
        </p:grpSp>
        <p:sp>
          <p:nvSpPr>
            <p:cNvPr id="7" name="テキスト ボックス 6"/>
            <p:cNvSpPr txBox="1"/>
            <p:nvPr/>
          </p:nvSpPr>
          <p:spPr>
            <a:xfrm>
              <a:off x="1995878" y="1991039"/>
              <a:ext cx="1176337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ja-JP" sz="1600" dirty="0" smtClean="0">
                  <a:solidFill>
                    <a:srgbClr val="FF0000"/>
                  </a:solidFill>
                  <a:latin typeface="HGS明朝E" pitchFamily="18" charset="-128"/>
                  <a:ea typeface="HGS明朝E" pitchFamily="18" charset="-128"/>
                </a:rPr>
                <a:t>HAPPY BIRTHDAY</a:t>
              </a:r>
              <a:endParaRPr kumimoji="1" lang="ja-JP" altLang="en-US" sz="1600" dirty="0">
                <a:solidFill>
                  <a:srgbClr val="FF0000"/>
                </a:solidFill>
                <a:latin typeface="HGS明朝E" pitchFamily="18" charset="-128"/>
                <a:ea typeface="HGS明朝E" pitchFamily="18" charset="-128"/>
              </a:endParaRPr>
            </a:p>
          </p:txBody>
        </p:sp>
      </p:grpSp>
      <p:sp>
        <p:nvSpPr>
          <p:cNvPr id="11" name="テキスト ボックス 10"/>
          <p:cNvSpPr txBox="1"/>
          <p:nvPr/>
        </p:nvSpPr>
        <p:spPr>
          <a:xfrm>
            <a:off x="300626" y="4453351"/>
            <a:ext cx="3225452" cy="5518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700" dirty="0" smtClean="0">
                <a:latin typeface="ＭＳ ゴシック" pitchFamily="49" charset="-128"/>
                <a:ea typeface="ＭＳ ゴシック" pitchFamily="49" charset="-128"/>
              </a:rPr>
              <a:t>お誕生日おめでとうございます。</a:t>
            </a:r>
          </a:p>
          <a:p>
            <a:pPr algn="ctr">
              <a:lnSpc>
                <a:spcPct val="150000"/>
              </a:lnSpc>
            </a:pPr>
            <a:r>
              <a:rPr lang="ja-JP" altLang="en-US" sz="700" dirty="0" smtClean="0">
                <a:latin typeface="ＭＳ ゴシック" pitchFamily="49" charset="-128"/>
                <a:ea typeface="ＭＳ ゴシック" pitchFamily="49" charset="-128"/>
              </a:rPr>
              <a:t>この葉書を持ってご来店されたお客様は全品</a:t>
            </a:r>
            <a:r>
              <a:rPr lang="en-US" altLang="ja-JP" sz="700" dirty="0" smtClean="0">
                <a:latin typeface="ＭＳ ゴシック" pitchFamily="49" charset="-128"/>
                <a:ea typeface="ＭＳ ゴシック" pitchFamily="49" charset="-128"/>
              </a:rPr>
              <a:t>10</a:t>
            </a:r>
            <a:r>
              <a:rPr lang="ja-JP" altLang="en-US" sz="700" dirty="0" smtClean="0">
                <a:latin typeface="ＭＳ ゴシック" pitchFamily="49" charset="-128"/>
                <a:ea typeface="ＭＳ ゴシック" pitchFamily="49" charset="-128"/>
              </a:rPr>
              <a:t>％ </a:t>
            </a:r>
            <a:r>
              <a:rPr lang="en-US" altLang="ja-JP" sz="700" dirty="0" smtClean="0">
                <a:latin typeface="ＭＳ ゴシック" pitchFamily="49" charset="-128"/>
                <a:ea typeface="ＭＳ ゴシック" pitchFamily="49" charset="-128"/>
              </a:rPr>
              <a:t>off</a:t>
            </a:r>
            <a:r>
              <a:rPr lang="ja-JP" altLang="en-US" sz="700" dirty="0" smtClean="0">
                <a:latin typeface="ＭＳ ゴシック" pitchFamily="49" charset="-128"/>
                <a:ea typeface="ＭＳ ゴシック" pitchFamily="49" charset="-128"/>
              </a:rPr>
              <a:t>とさせていただきます。</a:t>
            </a:r>
          </a:p>
          <a:p>
            <a:pPr algn="ctr">
              <a:lnSpc>
                <a:spcPct val="150000"/>
              </a:lnSpc>
            </a:pPr>
            <a:r>
              <a:rPr lang="ja-JP" altLang="en-US" sz="700" dirty="0" smtClean="0">
                <a:latin typeface="ＭＳ ゴシック" pitchFamily="49" charset="-128"/>
                <a:ea typeface="ＭＳ ゴシック" pitchFamily="49" charset="-128"/>
              </a:rPr>
              <a:t>スタッフ一同、お待ちしています。</a:t>
            </a:r>
            <a:endParaRPr kumimoji="1" lang="ja-JP" altLang="en-US" sz="700" dirty="0">
              <a:latin typeface="ＭＳ ゴシック" pitchFamily="49" charset="-128"/>
              <a:ea typeface="ＭＳ ゴシック" pitchFamily="49" charset="-128"/>
            </a:endParaRP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0" y="5246370"/>
            <a:ext cx="381635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800" spc="-100" dirty="0" smtClean="0">
                <a:solidFill>
                  <a:schemeClr val="bg1"/>
                </a:solidFill>
                <a:latin typeface="HG創英角ﾎﾟｯﾌﾟ体" pitchFamily="49" charset="-128"/>
                <a:ea typeface="HG創英角ﾎﾟｯﾌﾟ体" pitchFamily="49" charset="-128"/>
              </a:rPr>
              <a:t>ＢＯＵＴＩＱＵ</a:t>
            </a:r>
            <a:r>
              <a:rPr lang="en-US" altLang="zh-TW" sz="800" spc="-100" dirty="0" smtClean="0">
                <a:solidFill>
                  <a:schemeClr val="bg1"/>
                </a:solidFill>
                <a:latin typeface="HG創英角ﾎﾟｯﾌﾟ体" pitchFamily="49" charset="-128"/>
                <a:ea typeface="HG創英角ﾎﾟｯﾌﾟ体" pitchFamily="49" charset="-128"/>
              </a:rPr>
              <a:t>E</a:t>
            </a:r>
            <a:r>
              <a:rPr lang="zh-TW" altLang="en-US" sz="800" spc="-100" dirty="0" smtClean="0">
                <a:solidFill>
                  <a:schemeClr val="bg1"/>
                </a:solidFill>
                <a:latin typeface="HG創英角ﾎﾟｯﾌﾟ体" pitchFamily="49" charset="-128"/>
                <a:ea typeface="HG創英角ﾎﾟｯﾌﾟ体" pitchFamily="49" charset="-128"/>
              </a:rPr>
              <a:t>　ＡＳＫＵＬ</a:t>
            </a:r>
            <a:r>
              <a:rPr lang="ja-JP" altLang="en-US" sz="800" spc="-100" dirty="0" smtClean="0">
                <a:solidFill>
                  <a:schemeClr val="bg1"/>
                </a:solidFill>
                <a:latin typeface="HG創英角ﾎﾟｯﾌﾟ体" pitchFamily="49" charset="-128"/>
                <a:ea typeface="HG創英角ﾎﾟｯﾌﾟ体" pitchFamily="49" charset="-128"/>
              </a:rPr>
              <a:t>　　</a:t>
            </a:r>
            <a:r>
              <a:rPr lang="zh-TW" altLang="en-US" sz="800" spc="-100" dirty="0" smtClean="0">
                <a:solidFill>
                  <a:schemeClr val="bg1"/>
                </a:solidFill>
              </a:rPr>
              <a:t>０３－１２３４－１１１１</a:t>
            </a:r>
            <a:r>
              <a:rPr lang="ja-JP" altLang="en-US" sz="800" spc="-100" dirty="0" smtClean="0">
                <a:solidFill>
                  <a:schemeClr val="bg1"/>
                </a:solidFill>
              </a:rPr>
              <a:t>　　</a:t>
            </a:r>
            <a:r>
              <a:rPr lang="zh-TW" altLang="en-US" sz="800" spc="-100" dirty="0" smtClean="0">
                <a:solidFill>
                  <a:schemeClr val="bg1"/>
                </a:solidFill>
              </a:rPr>
              <a:t>東京都豊洲３－２－３</a:t>
            </a:r>
            <a:endParaRPr kumimoji="1" lang="ja-JP" altLang="en-US" sz="800" spc="-100" dirty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22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22.pptx" id="{88BFAF2C-7967-4253-A740-5914485FC90A}" vid="{029E7FE1-BB1E-4A8E-8B13-B34DD60075B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22</Template>
  <TotalTime>0</TotalTime>
  <Words>138</Words>
  <Application>Microsoft Office PowerPoint</Application>
  <PresentationFormat>ユーザー設定</PresentationFormat>
  <Paragraphs>22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22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2014-07-29T13:01:33Z</dcterms:created>
  <dcterms:modified xsi:type="dcterms:W3CDTF">2014-07-29T13:01:42Z</dcterms:modified>
</cp:coreProperties>
</file>

<file path=docProps/thumbnail.jpeg>
</file>