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88" d="100"/>
          <a:sy n="88" d="100"/>
        </p:scale>
        <p:origin x="-2502" y="-9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2014/7/29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41493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E5BE-FCA1-4AA3-950C-9D64D3BBBC7A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26358-0C9B-42C5-85AD-8FED0F6B5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A8857-B57D-4E49-8FA4-F2622505DAF2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FF3A-EE72-4A1A-81CF-6E6792D0A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7B17-818B-49C2-BFB4-DD5F906A5A64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7B0F7-4016-4144-A16A-6EB0F567A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A0B01-CAC7-4FAA-A527-6168E0CF200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760B-50E5-4764-BA31-C4090250D6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93C34-D059-4359-BFF4-6CEC400569EF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5B5B-3628-4D45-A152-536528B5B1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E1B57-D1CB-46D7-9022-2335613D4C99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87E23-1FF5-4493-9DB2-C8A54D5373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3A11-97C4-4D57-954E-EA402159CB55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CC06-5CDD-42E0-A16F-1FD6FCA0F9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3407-D826-4B6E-91BF-FB194476DF99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1B28-F1CA-4E70-B7F2-31B27AC4F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3970-52F0-4125-814C-654CC4438D3E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85DC-1134-477D-AFD7-D56958DC98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0CC2-4729-4F9F-A261-6F965D1E1128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95B6-E287-483F-9C06-529CFE32FD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95585-F933-4C8D-85CD-DB99B306B3A9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7D383-3ACD-4658-9E12-B3327417C6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 dirty="0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vanfu-MC01\Desktop\模様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3816351" cy="5545138"/>
          </a:xfrm>
          <a:prstGeom prst="rect">
            <a:avLst/>
          </a:prstGeom>
          <a:noFill/>
        </p:spPr>
      </p:pic>
      <p:grpSp>
        <p:nvGrpSpPr>
          <p:cNvPr id="10" name="グループ化 9"/>
          <p:cNvGrpSpPr/>
          <p:nvPr/>
        </p:nvGrpSpPr>
        <p:grpSpPr>
          <a:xfrm rot="1200000">
            <a:off x="1719892" y="2170047"/>
            <a:ext cx="1511300" cy="793750"/>
            <a:chOff x="1851416" y="1894475"/>
            <a:chExt cx="1511300" cy="793750"/>
          </a:xfrm>
        </p:grpSpPr>
        <p:grpSp>
          <p:nvGrpSpPr>
            <p:cNvPr id="8" name="グループ化 7"/>
            <p:cNvGrpSpPr/>
            <p:nvPr/>
          </p:nvGrpSpPr>
          <p:grpSpPr>
            <a:xfrm>
              <a:off x="1851416" y="1894475"/>
              <a:ext cx="1511300" cy="793750"/>
              <a:chOff x="2108200" y="222250"/>
              <a:chExt cx="1511300" cy="793750"/>
            </a:xfrm>
          </p:grpSpPr>
          <p:sp>
            <p:nvSpPr>
              <p:cNvPr id="5" name="対角する 2 つの角を丸めた四角形 4"/>
              <p:cNvSpPr/>
              <p:nvPr/>
            </p:nvSpPr>
            <p:spPr>
              <a:xfrm flipV="1">
                <a:off x="2108200" y="222250"/>
                <a:ext cx="1511300" cy="793750"/>
              </a:xfrm>
              <a:prstGeom prst="round2Diag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001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対角する 2 つの角を丸めた四角形 5"/>
              <p:cNvSpPr/>
              <p:nvPr/>
            </p:nvSpPr>
            <p:spPr>
              <a:xfrm flipV="1">
                <a:off x="2173288" y="261935"/>
                <a:ext cx="1381125" cy="704852"/>
              </a:xfrm>
              <a:prstGeom prst="round2DiagRect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001">
                <a:schemeClr val="l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mtClean="0"/>
                  <a:t> </a:t>
                </a:r>
                <a:endParaRPr kumimoji="1" lang="ja-JP" altLang="en-US" dirty="0"/>
              </a:p>
            </p:txBody>
          </p:sp>
        </p:grpSp>
        <p:sp>
          <p:nvSpPr>
            <p:cNvPr id="7" name="テキスト ボックス 6"/>
            <p:cNvSpPr txBox="1"/>
            <p:nvPr/>
          </p:nvSpPr>
          <p:spPr>
            <a:xfrm>
              <a:off x="1995878" y="1991039"/>
              <a:ext cx="11763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HGS明朝E" pitchFamily="18" charset="-128"/>
                  <a:ea typeface="HGS明朝E" pitchFamily="18" charset="-128"/>
                </a:rPr>
                <a:t>HAPPY BIRTHDAY</a:t>
              </a:r>
              <a:endParaRPr kumimoji="1" lang="ja-JP" altLang="en-US" sz="1600" dirty="0">
                <a:solidFill>
                  <a:srgbClr val="FF0000"/>
                </a:solidFill>
                <a:latin typeface="HGS明朝E" pitchFamily="18" charset="-128"/>
                <a:ea typeface="HGS明朝E" pitchFamily="18" charset="-128"/>
              </a:endParaRP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300626" y="4453351"/>
            <a:ext cx="3225452" cy="55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dirty="0" smtClean="0">
                <a:latin typeface="ＭＳ ゴシック" pitchFamily="49" charset="-128"/>
                <a:ea typeface="ＭＳ ゴシック" pitchFamily="49" charset="-128"/>
              </a:rPr>
              <a:t>お誕生日おめでとうございます。</a:t>
            </a:r>
          </a:p>
          <a:p>
            <a:pPr algn="ctr">
              <a:lnSpc>
                <a:spcPct val="150000"/>
              </a:lnSpc>
            </a:pPr>
            <a:r>
              <a:rPr lang="ja-JP" altLang="en-US" sz="700" dirty="0" smtClean="0">
                <a:latin typeface="ＭＳ ゴシック" pitchFamily="49" charset="-128"/>
                <a:ea typeface="ＭＳ ゴシック" pitchFamily="49" charset="-128"/>
              </a:rPr>
              <a:t>この葉書を持ってご来店されたお客様は全品</a:t>
            </a:r>
            <a:r>
              <a:rPr lang="en-US" altLang="ja-JP" sz="700" dirty="0" smtClean="0">
                <a:latin typeface="ＭＳ ゴシック" pitchFamily="49" charset="-128"/>
                <a:ea typeface="ＭＳ ゴシック" pitchFamily="49" charset="-128"/>
              </a:rPr>
              <a:t>10</a:t>
            </a:r>
            <a:r>
              <a:rPr lang="ja-JP" altLang="en-US" sz="700" dirty="0" smtClean="0">
                <a:latin typeface="ＭＳ ゴシック" pitchFamily="49" charset="-128"/>
                <a:ea typeface="ＭＳ ゴシック" pitchFamily="49" charset="-128"/>
              </a:rPr>
              <a:t>％ </a:t>
            </a:r>
            <a:r>
              <a:rPr lang="en-US" altLang="ja-JP" sz="700" dirty="0" smtClean="0">
                <a:latin typeface="ＭＳ ゴシック" pitchFamily="49" charset="-128"/>
                <a:ea typeface="ＭＳ ゴシック" pitchFamily="49" charset="-128"/>
              </a:rPr>
              <a:t>off</a:t>
            </a:r>
            <a:r>
              <a:rPr lang="ja-JP" altLang="en-US" sz="700" dirty="0" smtClean="0">
                <a:latin typeface="ＭＳ ゴシック" pitchFamily="49" charset="-128"/>
                <a:ea typeface="ＭＳ ゴシック" pitchFamily="49" charset="-128"/>
              </a:rPr>
              <a:t>とさせていただきます。</a:t>
            </a:r>
          </a:p>
          <a:p>
            <a:pPr algn="ctr">
              <a:lnSpc>
                <a:spcPct val="150000"/>
              </a:lnSpc>
            </a:pPr>
            <a:r>
              <a:rPr lang="ja-JP" altLang="en-US" sz="700" dirty="0" smtClean="0">
                <a:latin typeface="ＭＳ ゴシック" pitchFamily="49" charset="-128"/>
                <a:ea typeface="ＭＳ ゴシック" pitchFamily="49" charset="-128"/>
              </a:rPr>
              <a:t>スタッフ一同、お待ちしています。</a:t>
            </a:r>
            <a:endParaRPr kumimoji="1" lang="ja-JP" altLang="en-US" sz="700" dirty="0">
              <a:latin typeface="ＭＳ ゴシック" pitchFamily="49" charset="-128"/>
              <a:ea typeface="ＭＳ ゴシック" pitchFamily="49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0" y="5246370"/>
            <a:ext cx="38163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800" spc="-100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ＢＯＵＴＩＱＵ</a:t>
            </a:r>
            <a:r>
              <a:rPr lang="en-US" altLang="zh-TW" sz="800" spc="-100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E</a:t>
            </a:r>
            <a:r>
              <a:rPr lang="zh-TW" altLang="en-US" sz="800" spc="-100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　ＡＳＫＵＬ</a:t>
            </a:r>
            <a:r>
              <a:rPr lang="ja-JP" altLang="en-US" sz="800" spc="-100" dirty="0" smtClean="0">
                <a:solidFill>
                  <a:schemeClr val="bg1"/>
                </a:solidFill>
                <a:latin typeface="HG創英角ﾎﾟｯﾌﾟ体" pitchFamily="49" charset="-128"/>
                <a:ea typeface="HG創英角ﾎﾟｯﾌﾟ体" pitchFamily="49" charset="-128"/>
              </a:rPr>
              <a:t>　　</a:t>
            </a:r>
            <a:r>
              <a:rPr lang="zh-TW" altLang="en-US" sz="800" spc="-100" dirty="0" smtClean="0">
                <a:solidFill>
                  <a:schemeClr val="bg1"/>
                </a:solidFill>
              </a:rPr>
              <a:t>０３－１２３４－１１１１</a:t>
            </a:r>
            <a:r>
              <a:rPr lang="ja-JP" altLang="en-US" sz="800" spc="-100" dirty="0" smtClean="0">
                <a:solidFill>
                  <a:schemeClr val="bg1"/>
                </a:solidFill>
              </a:rPr>
              <a:t>　　</a:t>
            </a:r>
            <a:r>
              <a:rPr lang="zh-TW" altLang="en-US" sz="800" spc="-100" dirty="0" smtClean="0">
                <a:solidFill>
                  <a:schemeClr val="bg1"/>
                </a:solidFill>
              </a:rPr>
              <a:t>東京都豊洲３－２－３</a:t>
            </a:r>
            <a:endParaRPr kumimoji="1" lang="ja-JP" altLang="en-US" sz="800" spc="-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138</Words>
  <Application>Microsoft Office PowerPoint</Application>
  <PresentationFormat>ユーザー設定</PresentationFormat>
  <Paragraphs>22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22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2014-07-29T13:01:33Z</dcterms:created>
  <dcterms:modified xsi:type="dcterms:W3CDTF">2014-07-29T13:01:42Z</dcterms:modified>
</cp:coreProperties>
</file>