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5545138" cy="3816350"/>
  <p:notesSz cx="6794500" cy="9925050"/>
  <p:defaultTextStyle>
    <a:defPPr>
      <a:defRPr lang="ja-JP"/>
    </a:defPPr>
    <a:lvl1pPr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54000" indent="203200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09588" indent="404813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65175" indent="606425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020763" indent="808038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4FA"/>
    <a:srgbClr val="E8EEF8"/>
    <a:srgbClr val="CC3300"/>
    <a:srgbClr val="203864"/>
    <a:srgbClr val="EE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20" d="100"/>
          <a:sy n="120" d="100"/>
        </p:scale>
        <p:origin x="-1326" y="-180"/>
      </p:cViewPr>
      <p:guideLst>
        <p:guide orient="horz" pos="1202"/>
        <p:guide pos="174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90C738BA-D979-4FDC-87C3-549605D127A5}" type="datetimeFigureOut">
              <a:rPr lang="ja-JP" altLang="en-US"/>
              <a:pPr>
                <a:defRPr/>
              </a:pPr>
              <a:t>2014/7/30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63613" y="1239838"/>
            <a:ext cx="4867275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C7808356-3665-4EF0-8867-BA349309B41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23529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4000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9588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65175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20763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5886" y="624574"/>
            <a:ext cx="4713367" cy="1328655"/>
          </a:xfrm>
        </p:spPr>
        <p:txBody>
          <a:bodyPr anchor="b"/>
          <a:lstStyle>
            <a:lvl1pPr algn="ctr">
              <a:defRPr sz="71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3143" y="2004468"/>
            <a:ext cx="4158853" cy="921401"/>
          </a:xfrm>
        </p:spPr>
        <p:txBody>
          <a:bodyPr/>
          <a:lstStyle>
            <a:lvl1pPr marL="0" indent="0" algn="ctr">
              <a:buNone/>
              <a:defRPr sz="2800"/>
            </a:lvl1pPr>
            <a:lvl2pPr marL="537654" indent="0" algn="ctr">
              <a:buNone/>
              <a:defRPr sz="2400"/>
            </a:lvl2pPr>
            <a:lvl3pPr marL="1075309" indent="0" algn="ctr">
              <a:buNone/>
              <a:defRPr sz="2100"/>
            </a:lvl3pPr>
            <a:lvl4pPr marL="1612963" indent="0" algn="ctr">
              <a:buNone/>
              <a:defRPr sz="1900"/>
            </a:lvl4pPr>
            <a:lvl5pPr marL="2150620" indent="0" algn="ctr">
              <a:buNone/>
              <a:defRPr sz="1900"/>
            </a:lvl5pPr>
            <a:lvl6pPr marL="2688273" indent="0" algn="ctr">
              <a:buNone/>
              <a:defRPr sz="1900"/>
            </a:lvl6pPr>
            <a:lvl7pPr marL="3225927" indent="0" algn="ctr">
              <a:buNone/>
              <a:defRPr sz="1900"/>
            </a:lvl7pPr>
            <a:lvl8pPr marL="3763583" indent="0" algn="ctr">
              <a:buNone/>
              <a:defRPr sz="1900"/>
            </a:lvl8pPr>
            <a:lvl9pPr marL="4301237" indent="0" algn="ctr">
              <a:buNone/>
              <a:defRPr sz="19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5A345-B26F-4CE9-9529-6B202E6EFBF8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5697F-CD46-43B0-825F-D11C3B7595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7171F-7A82-433D-B170-E6EA8C8D4242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AD778E-D6B3-43F2-879B-5F09CE60AD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68240" y="203186"/>
            <a:ext cx="1195670" cy="323418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228" y="203186"/>
            <a:ext cx="3517697" cy="323418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4A525B-542C-4340-8E42-3BEF18AF6268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A1D1A2-625C-4BC0-809A-64D2A763E68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F0ECE-ED19-480F-A284-45B2F703D989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CEA3C-31CC-410C-B67A-6A21902369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341" y="951440"/>
            <a:ext cx="4782681" cy="1587495"/>
          </a:xfrm>
        </p:spPr>
        <p:txBody>
          <a:bodyPr anchor="b"/>
          <a:lstStyle>
            <a:lvl1pPr>
              <a:defRPr sz="71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341" y="2553952"/>
            <a:ext cx="4782681" cy="834826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537654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75309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61296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15062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26882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22592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376358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30123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D1DD3-ED03-4C82-9676-46D98E95253C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85FB3-9D86-4EC2-9D89-AB5DE77604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230" y="1015926"/>
            <a:ext cx="2356683" cy="24214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07228" y="1015926"/>
            <a:ext cx="2356683" cy="24214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39FC6-DEBD-442B-9597-F2D55B2647FF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D6E8F-269C-4809-8D66-580F89BE67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951" y="203186"/>
            <a:ext cx="4782681" cy="737651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952" y="935537"/>
            <a:ext cx="2345853" cy="458492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7654" indent="0">
              <a:buNone/>
              <a:defRPr sz="2400" b="1"/>
            </a:lvl2pPr>
            <a:lvl3pPr marL="1075309" indent="0">
              <a:buNone/>
              <a:defRPr sz="2100" b="1"/>
            </a:lvl3pPr>
            <a:lvl4pPr marL="1612963" indent="0">
              <a:buNone/>
              <a:defRPr sz="1900" b="1"/>
            </a:lvl4pPr>
            <a:lvl5pPr marL="2150620" indent="0">
              <a:buNone/>
              <a:defRPr sz="1900" b="1"/>
            </a:lvl5pPr>
            <a:lvl6pPr marL="2688273" indent="0">
              <a:buNone/>
              <a:defRPr sz="1900" b="1"/>
            </a:lvl6pPr>
            <a:lvl7pPr marL="3225927" indent="0">
              <a:buNone/>
              <a:defRPr sz="1900" b="1"/>
            </a:lvl7pPr>
            <a:lvl8pPr marL="3763583" indent="0">
              <a:buNone/>
              <a:defRPr sz="1900" b="1"/>
            </a:lvl8pPr>
            <a:lvl9pPr marL="4301237" indent="0">
              <a:buNone/>
              <a:defRPr sz="19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952" y="1394028"/>
            <a:ext cx="2345853" cy="205040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07227" y="935537"/>
            <a:ext cx="2357406" cy="458492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7654" indent="0">
              <a:buNone/>
              <a:defRPr sz="2400" b="1"/>
            </a:lvl2pPr>
            <a:lvl3pPr marL="1075309" indent="0">
              <a:buNone/>
              <a:defRPr sz="2100" b="1"/>
            </a:lvl3pPr>
            <a:lvl4pPr marL="1612963" indent="0">
              <a:buNone/>
              <a:defRPr sz="1900" b="1"/>
            </a:lvl4pPr>
            <a:lvl5pPr marL="2150620" indent="0">
              <a:buNone/>
              <a:defRPr sz="1900" b="1"/>
            </a:lvl5pPr>
            <a:lvl6pPr marL="2688273" indent="0">
              <a:buNone/>
              <a:defRPr sz="1900" b="1"/>
            </a:lvl6pPr>
            <a:lvl7pPr marL="3225927" indent="0">
              <a:buNone/>
              <a:defRPr sz="1900" b="1"/>
            </a:lvl7pPr>
            <a:lvl8pPr marL="3763583" indent="0">
              <a:buNone/>
              <a:defRPr sz="1900" b="1"/>
            </a:lvl8pPr>
            <a:lvl9pPr marL="4301237" indent="0">
              <a:buNone/>
              <a:defRPr sz="19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807227" y="1394028"/>
            <a:ext cx="2357406" cy="205040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AABE7-F796-43C7-9D09-C146BB263678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88D7A-0AF9-4C57-B93B-927D767F7C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2786D-7751-4ED6-908F-4D80FED5BF9A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F0726-BEDA-4B8E-9555-BAC28D48B6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2D12B-EEB3-4319-9652-DCBD18F3445D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1B367-1471-4CE2-B8FA-AED06DC67B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952" y="254424"/>
            <a:ext cx="1788451" cy="890482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57406" y="549484"/>
            <a:ext cx="2807226" cy="2712082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952" y="1144905"/>
            <a:ext cx="1788451" cy="2121078"/>
          </a:xfrm>
        </p:spPr>
        <p:txBody>
          <a:bodyPr/>
          <a:lstStyle>
            <a:lvl1pPr marL="0" indent="0">
              <a:buNone/>
              <a:defRPr sz="1900"/>
            </a:lvl1pPr>
            <a:lvl2pPr marL="537654" indent="0">
              <a:buNone/>
              <a:defRPr sz="1600"/>
            </a:lvl2pPr>
            <a:lvl3pPr marL="1075309" indent="0">
              <a:buNone/>
              <a:defRPr sz="1400"/>
            </a:lvl3pPr>
            <a:lvl4pPr marL="1612963" indent="0">
              <a:buNone/>
              <a:defRPr sz="1200"/>
            </a:lvl4pPr>
            <a:lvl5pPr marL="2150620" indent="0">
              <a:buNone/>
              <a:defRPr sz="1200"/>
            </a:lvl5pPr>
            <a:lvl6pPr marL="2688273" indent="0">
              <a:buNone/>
              <a:defRPr sz="1200"/>
            </a:lvl6pPr>
            <a:lvl7pPr marL="3225927" indent="0">
              <a:buNone/>
              <a:defRPr sz="1200"/>
            </a:lvl7pPr>
            <a:lvl8pPr marL="3763583" indent="0">
              <a:buNone/>
              <a:defRPr sz="1200"/>
            </a:lvl8pPr>
            <a:lvl9pPr marL="4301237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822DC-BF47-445F-912D-C0E3C66CEE38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D4CF0-8A5B-4A83-8DC3-A2B1F54E87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952" y="254424"/>
            <a:ext cx="1788451" cy="890482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57406" y="549484"/>
            <a:ext cx="2807226" cy="2712082"/>
          </a:xfrm>
        </p:spPr>
        <p:txBody>
          <a:bodyPr rtlCol="0">
            <a:normAutofit/>
          </a:bodyPr>
          <a:lstStyle>
            <a:lvl1pPr marL="0" indent="0">
              <a:buNone/>
              <a:defRPr sz="3800"/>
            </a:lvl1pPr>
            <a:lvl2pPr marL="537654" indent="0">
              <a:buNone/>
              <a:defRPr sz="3300"/>
            </a:lvl2pPr>
            <a:lvl3pPr marL="1075309" indent="0">
              <a:buNone/>
              <a:defRPr sz="2800"/>
            </a:lvl3pPr>
            <a:lvl4pPr marL="1612963" indent="0">
              <a:buNone/>
              <a:defRPr sz="2400"/>
            </a:lvl4pPr>
            <a:lvl5pPr marL="2150620" indent="0">
              <a:buNone/>
              <a:defRPr sz="2400"/>
            </a:lvl5pPr>
            <a:lvl6pPr marL="2688273" indent="0">
              <a:buNone/>
              <a:defRPr sz="2400"/>
            </a:lvl6pPr>
            <a:lvl7pPr marL="3225927" indent="0">
              <a:buNone/>
              <a:defRPr sz="2400"/>
            </a:lvl7pPr>
            <a:lvl8pPr marL="3763583" indent="0">
              <a:buNone/>
              <a:defRPr sz="2400"/>
            </a:lvl8pPr>
            <a:lvl9pPr marL="4301237" indent="0">
              <a:buNone/>
              <a:defRPr sz="24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952" y="1144905"/>
            <a:ext cx="1788451" cy="2121078"/>
          </a:xfrm>
        </p:spPr>
        <p:txBody>
          <a:bodyPr/>
          <a:lstStyle>
            <a:lvl1pPr marL="0" indent="0">
              <a:buNone/>
              <a:defRPr sz="1900"/>
            </a:lvl1pPr>
            <a:lvl2pPr marL="537654" indent="0">
              <a:buNone/>
              <a:defRPr sz="1600"/>
            </a:lvl2pPr>
            <a:lvl3pPr marL="1075309" indent="0">
              <a:buNone/>
              <a:defRPr sz="1400"/>
            </a:lvl3pPr>
            <a:lvl4pPr marL="1612963" indent="0">
              <a:buNone/>
              <a:defRPr sz="1200"/>
            </a:lvl4pPr>
            <a:lvl5pPr marL="2150620" indent="0">
              <a:buNone/>
              <a:defRPr sz="1200"/>
            </a:lvl5pPr>
            <a:lvl6pPr marL="2688273" indent="0">
              <a:buNone/>
              <a:defRPr sz="1200"/>
            </a:lvl6pPr>
            <a:lvl7pPr marL="3225927" indent="0">
              <a:buNone/>
              <a:defRPr sz="1200"/>
            </a:lvl7pPr>
            <a:lvl8pPr marL="3763583" indent="0">
              <a:buNone/>
              <a:defRPr sz="1200"/>
            </a:lvl8pPr>
            <a:lvl9pPr marL="4301237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5403E-82CB-4DFC-9DE2-4E49A11C1892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BBB15-8E3A-465B-913C-F8AE8C33D29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81000" y="203200"/>
            <a:ext cx="4783138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81000" y="1016000"/>
            <a:ext cx="4783138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3536950"/>
            <a:ext cx="1247775" cy="203200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BA50FA8-CD18-472B-A241-795405373320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36738" y="3536950"/>
            <a:ext cx="1871662" cy="203200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ctr" defTabSz="510523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16363" y="3536950"/>
            <a:ext cx="1247775" cy="203200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6A3506D-AC21-466C-A957-B3AFDC3F05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txStyles>
    <p:titleStyle>
      <a:lvl1pPr algn="l" defTabSz="10747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52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0747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charset="-128"/>
        </a:defRPr>
      </a:lvl2pPr>
      <a:lvl3pPr algn="l" defTabSz="10747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charset="-128"/>
        </a:defRPr>
      </a:lvl3pPr>
      <a:lvl4pPr algn="l" defTabSz="10747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charset="-128"/>
        </a:defRPr>
      </a:lvl4pPr>
      <a:lvl5pPr algn="l" defTabSz="10747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1074738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1074738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1074738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1074738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268288" indent="-268288" algn="l" defTabSz="1074738" rtl="0" eaLnBrk="0" fontAlgn="base" hangingPunct="0">
        <a:lnSpc>
          <a:spcPct val="90000"/>
        </a:lnSpc>
        <a:spcBef>
          <a:spcPts val="1175"/>
        </a:spcBef>
        <a:spcAft>
          <a:spcPct val="0"/>
        </a:spcAft>
        <a:buFont typeface="Arial" charset="0"/>
        <a:buChar char="•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06450" indent="-268288" algn="l" defTabSz="1074738" rtl="0" eaLnBrk="0" fontAlgn="base" hangingPunct="0">
        <a:lnSpc>
          <a:spcPct val="90000"/>
        </a:lnSpc>
        <a:spcBef>
          <a:spcPts val="588"/>
        </a:spcBef>
        <a:spcAft>
          <a:spcPct val="0"/>
        </a:spcAft>
        <a:buFont typeface="Arial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343025" indent="-268288" algn="l" defTabSz="1074738" rtl="0" eaLnBrk="0" fontAlgn="base" hangingPunct="0">
        <a:lnSpc>
          <a:spcPct val="90000"/>
        </a:lnSpc>
        <a:spcBef>
          <a:spcPts val="588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81188" indent="-268288" algn="l" defTabSz="1074738" rtl="0" eaLnBrk="0" fontAlgn="base" hangingPunct="0">
        <a:lnSpc>
          <a:spcPct val="90000"/>
        </a:lnSpc>
        <a:spcBef>
          <a:spcPts val="588"/>
        </a:spcBef>
        <a:spcAft>
          <a:spcPct val="0"/>
        </a:spcAft>
        <a:buFont typeface="Arial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419350" indent="-268288" algn="l" defTabSz="1074738" rtl="0" eaLnBrk="0" fontAlgn="base" hangingPunct="0">
        <a:lnSpc>
          <a:spcPct val="90000"/>
        </a:lnSpc>
        <a:spcBef>
          <a:spcPts val="588"/>
        </a:spcBef>
        <a:spcAft>
          <a:spcPct val="0"/>
        </a:spcAft>
        <a:buFont typeface="Arial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957100" indent="-268828" algn="l" defTabSz="1075309" rtl="0" eaLnBrk="1" latinLnBrk="0" hangingPunct="1">
        <a:lnSpc>
          <a:spcPct val="90000"/>
        </a:lnSpc>
        <a:spcBef>
          <a:spcPts val="588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494756" indent="-268828" algn="l" defTabSz="1075309" rtl="0" eaLnBrk="1" latinLnBrk="0" hangingPunct="1">
        <a:lnSpc>
          <a:spcPct val="90000"/>
        </a:lnSpc>
        <a:spcBef>
          <a:spcPts val="588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411" indent="-268828" algn="l" defTabSz="1075309" rtl="0" eaLnBrk="1" latinLnBrk="0" hangingPunct="1">
        <a:lnSpc>
          <a:spcPct val="90000"/>
        </a:lnSpc>
        <a:spcBef>
          <a:spcPts val="588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570064" indent="-268828" algn="l" defTabSz="1075309" rtl="0" eaLnBrk="1" latinLnBrk="0" hangingPunct="1">
        <a:lnSpc>
          <a:spcPct val="90000"/>
        </a:lnSpc>
        <a:spcBef>
          <a:spcPts val="588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7654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75309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12963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0620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88273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25927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63583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01237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>
            <a:spLocks noChangeArrowheads="1"/>
          </p:cNvSpPr>
          <p:nvPr/>
        </p:nvSpPr>
        <p:spPr bwMode="auto">
          <a:xfrm>
            <a:off x="0" y="0"/>
            <a:ext cx="5543550" cy="3816350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+mn-lt"/>
              <a:ea typeface="+mn-ea"/>
            </a:endParaRPr>
          </a:p>
        </p:txBody>
      </p:sp>
      <p:sp>
        <p:nvSpPr>
          <p:cNvPr id="3" name="正方形/長方形 2"/>
          <p:cNvSpPr>
            <a:spLocks noChangeArrowheads="1"/>
          </p:cNvSpPr>
          <p:nvPr/>
        </p:nvSpPr>
        <p:spPr bwMode="auto">
          <a:xfrm>
            <a:off x="107950" y="107950"/>
            <a:ext cx="5326063" cy="3598863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+mn-lt"/>
              <a:ea typeface="+mn-ea"/>
            </a:endParaRPr>
          </a:p>
        </p:txBody>
      </p:sp>
      <p:sp>
        <p:nvSpPr>
          <p:cNvPr id="4" name="正方形/長方形 3"/>
          <p:cNvSpPr>
            <a:spLocks noChangeArrowheads="1"/>
          </p:cNvSpPr>
          <p:nvPr/>
        </p:nvSpPr>
        <p:spPr bwMode="auto">
          <a:xfrm>
            <a:off x="179388" y="179388"/>
            <a:ext cx="5181600" cy="3455987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+mn-lt"/>
              <a:ea typeface="+mn-ea"/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204913" y="847725"/>
            <a:ext cx="3136900" cy="785813"/>
          </a:xfrm>
          <a:custGeom>
            <a:avLst/>
            <a:gdLst>
              <a:gd name="T0" fmla="*/ 1568069 w 21600"/>
              <a:gd name="T1" fmla="*/ 0 h 21600"/>
              <a:gd name="T2" fmla="*/ 0 w 21600"/>
              <a:gd name="T3" fmla="*/ 314398 h 21600"/>
              <a:gd name="T4" fmla="*/ 1249664 w 21600"/>
              <a:gd name="T5" fmla="*/ 786177 h 21600"/>
              <a:gd name="T6" fmla="*/ 1568069 w 21600"/>
              <a:gd name="T7" fmla="*/ 628832 h 21600"/>
              <a:gd name="T8" fmla="*/ 3136138 w 21600"/>
              <a:gd name="T9" fmla="*/ 31439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>
              <a:defRPr/>
            </a:pPr>
            <a:endParaRPr lang="en-US" altLang="ja-JP" sz="500">
              <a:solidFill>
                <a:srgbClr val="00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(154</a:t>
            </a: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>
              <a:defRPr/>
            </a:pP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204913" y="1770063"/>
            <a:ext cx="3135312" cy="763587"/>
          </a:xfrm>
          <a:custGeom>
            <a:avLst/>
            <a:gdLst>
              <a:gd name="T0" fmla="*/ 1567666 w 21600"/>
              <a:gd name="T1" fmla="*/ 0 h 21600"/>
              <a:gd name="T2" fmla="*/ 0 w 21600"/>
              <a:gd name="T3" fmla="*/ 305051 h 21600"/>
              <a:gd name="T4" fmla="*/ 1249342 w 21600"/>
              <a:gd name="T5" fmla="*/ 762803 h 21600"/>
              <a:gd name="T6" fmla="*/ 1567666 w 21600"/>
              <a:gd name="T7" fmla="*/ 610137 h 21600"/>
              <a:gd name="T8" fmla="*/ 3135331 w 21600"/>
              <a:gd name="T9" fmla="*/ 305051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35921" dir="2700000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>
              <a:defRPr/>
            </a:pPr>
            <a:endParaRPr lang="en-US" altLang="ja-JP" sz="5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>
              <a:defRPr/>
            </a:pP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204913" y="2673350"/>
            <a:ext cx="3136900" cy="854075"/>
          </a:xfrm>
          <a:custGeom>
            <a:avLst/>
            <a:gdLst>
              <a:gd name="T0" fmla="*/ 1568069 w 21600"/>
              <a:gd name="T1" fmla="*/ 0 h 21600"/>
              <a:gd name="T2" fmla="*/ 0 w 21600"/>
              <a:gd name="T3" fmla="*/ 352724 h 21600"/>
              <a:gd name="T4" fmla="*/ 1249664 w 21600"/>
              <a:gd name="T5" fmla="*/ 882015 h 21600"/>
              <a:gd name="T6" fmla="*/ 1568069 w 21600"/>
              <a:gd name="T7" fmla="*/ 705490 h 21600"/>
              <a:gd name="T8" fmla="*/ 3136138 w 21600"/>
              <a:gd name="T9" fmla="*/ 35272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35921" dir="2700000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5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×96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600075" y="247650"/>
            <a:ext cx="4346575" cy="485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</a:t>
            </a:r>
            <a:r>
              <a:rPr lang="en-US" altLang="ja-JP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5369" name="Line 12"/>
          <p:cNvSpPr>
            <a:spLocks noChangeShapeType="1"/>
          </p:cNvSpPr>
          <p:nvPr/>
        </p:nvSpPr>
        <p:spPr bwMode="auto">
          <a:xfrm>
            <a:off x="0" y="1660525"/>
            <a:ext cx="55419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15370" name="Line 13"/>
          <p:cNvSpPr>
            <a:spLocks noChangeShapeType="1"/>
          </p:cNvSpPr>
          <p:nvPr/>
        </p:nvSpPr>
        <p:spPr bwMode="auto">
          <a:xfrm>
            <a:off x="107950" y="2587625"/>
            <a:ext cx="5326063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15371" name="Line 14"/>
          <p:cNvSpPr>
            <a:spLocks noChangeShapeType="1"/>
          </p:cNvSpPr>
          <p:nvPr/>
        </p:nvSpPr>
        <p:spPr bwMode="auto">
          <a:xfrm>
            <a:off x="179388" y="3562350"/>
            <a:ext cx="5181600" cy="0"/>
          </a:xfrm>
          <a:prstGeom prst="line">
            <a:avLst/>
          </a:prstGeom>
          <a:noFill/>
          <a:ln w="19050">
            <a:solidFill>
              <a:srgbClr val="0070C0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正方形/長方形 35"/>
          <p:cNvSpPr/>
          <p:nvPr/>
        </p:nvSpPr>
        <p:spPr>
          <a:xfrm>
            <a:off x="-22225" y="0"/>
            <a:ext cx="5567363" cy="3816349"/>
          </a:xfrm>
          <a:prstGeom prst="rect">
            <a:avLst/>
          </a:prstGeom>
          <a:solidFill>
            <a:srgbClr val="E8EE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pic>
        <p:nvPicPr>
          <p:cNvPr id="1028" name="Picture 4" descr="C:\Users\VANFU-WIN-WS-05\Desktop\コップ.png"/>
          <p:cNvPicPr>
            <a:picLocks noChangeAspect="1" noChangeArrowheads="1"/>
          </p:cNvPicPr>
          <p:nvPr/>
        </p:nvPicPr>
        <p:blipFill>
          <a:blip r:embed="rId2"/>
          <a:srcRect l="21267" b="2277"/>
          <a:stretch>
            <a:fillRect/>
          </a:stretch>
        </p:blipFill>
        <p:spPr bwMode="auto">
          <a:xfrm>
            <a:off x="-23853" y="404248"/>
            <a:ext cx="1383528" cy="3412102"/>
          </a:xfrm>
          <a:prstGeom prst="rect">
            <a:avLst/>
          </a:prstGeom>
          <a:noFill/>
        </p:spPr>
      </p:pic>
      <p:grpSp>
        <p:nvGrpSpPr>
          <p:cNvPr id="66" name="グループ化 65"/>
          <p:cNvGrpSpPr/>
          <p:nvPr/>
        </p:nvGrpSpPr>
        <p:grpSpPr>
          <a:xfrm>
            <a:off x="663037" y="0"/>
            <a:ext cx="4882101" cy="3816350"/>
            <a:chOff x="663037" y="0"/>
            <a:chExt cx="4882101" cy="3816350"/>
          </a:xfrm>
        </p:grpSpPr>
        <p:sp>
          <p:nvSpPr>
            <p:cNvPr id="61" name="平行四辺形 60"/>
            <p:cNvSpPr/>
            <p:nvPr/>
          </p:nvSpPr>
          <p:spPr>
            <a:xfrm>
              <a:off x="1140115" y="0"/>
              <a:ext cx="4405023" cy="3816350"/>
            </a:xfrm>
            <a:prstGeom prst="parallelogram">
              <a:avLst>
                <a:gd name="adj" fmla="val 94614"/>
              </a:avLst>
            </a:prstGeom>
            <a:solidFill>
              <a:srgbClr val="F0F4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平行四辺形 62"/>
            <p:cNvSpPr/>
            <p:nvPr/>
          </p:nvSpPr>
          <p:spPr>
            <a:xfrm>
              <a:off x="663037" y="0"/>
              <a:ext cx="3888189" cy="3816350"/>
            </a:xfrm>
            <a:prstGeom prst="parallelogram">
              <a:avLst>
                <a:gd name="adj" fmla="val 96698"/>
              </a:avLst>
            </a:prstGeom>
            <a:solidFill>
              <a:srgbClr val="F0F4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8" name="メモ 37"/>
          <p:cNvSpPr/>
          <p:nvPr/>
        </p:nvSpPr>
        <p:spPr>
          <a:xfrm>
            <a:off x="1088830" y="798615"/>
            <a:ext cx="3443413" cy="2151326"/>
          </a:xfrm>
          <a:prstGeom prst="foldedCorner">
            <a:avLst>
              <a:gd name="adj" fmla="val 17130"/>
            </a:avLst>
          </a:prstGeom>
          <a:solidFill>
            <a:schemeClr val="bg1">
              <a:lumMod val="95000"/>
            </a:schemeClr>
          </a:solidFill>
          <a:ln w="6350">
            <a:solidFill>
              <a:schemeClr val="bg1">
                <a:lumMod val="85000"/>
              </a:schemeClr>
            </a:solidFill>
          </a:ln>
          <a:effectLst>
            <a:outerShdw blurRad="1016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41"/>
          <p:cNvSpPr/>
          <p:nvPr/>
        </p:nvSpPr>
        <p:spPr>
          <a:xfrm>
            <a:off x="1401055" y="1333176"/>
            <a:ext cx="2818962" cy="1270467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ts val="1500"/>
              </a:lnSpc>
              <a:spcBef>
                <a:spcPts val="0"/>
              </a:spcBef>
            </a:pPr>
            <a:r>
              <a:rPr lang="ja-JP" altLang="en-US" dirty="0" smtClean="0">
                <a:solidFill>
                  <a:schemeClr val="accent5">
                    <a:lumMod val="50000"/>
                  </a:schemeClr>
                </a:solidFill>
                <a:latin typeface="HG丸ｺﾞｼｯｸM-PRO" pitchFamily="50" charset="-128"/>
                <a:ea typeface="HG丸ｺﾞｼｯｸM-PRO" pitchFamily="50" charset="-128"/>
              </a:rPr>
              <a:t>その後、歯の調子はいかがでしょうか？</a:t>
            </a:r>
          </a:p>
          <a:p>
            <a:pPr>
              <a:lnSpc>
                <a:spcPts val="1500"/>
              </a:lnSpc>
              <a:spcBef>
                <a:spcPts val="0"/>
              </a:spcBef>
            </a:pPr>
            <a:r>
              <a:rPr lang="ja-JP" altLang="en-US" dirty="0" smtClean="0">
                <a:solidFill>
                  <a:schemeClr val="accent5">
                    <a:lumMod val="50000"/>
                  </a:schemeClr>
                </a:solidFill>
                <a:latin typeface="HG丸ｺﾞｼｯｸM-PRO" pitchFamily="50" charset="-128"/>
                <a:ea typeface="HG丸ｺﾞｼｯｸM-PRO" pitchFamily="50" charset="-128"/>
              </a:rPr>
              <a:t>前回の治療を終えてから半年が経過</a:t>
            </a:r>
            <a:r>
              <a:rPr lang="ja-JP" altLang="en-US" spc="-90" dirty="0" smtClean="0">
                <a:solidFill>
                  <a:schemeClr val="accent5">
                    <a:lumMod val="50000"/>
                  </a:schemeClr>
                </a:solidFill>
                <a:latin typeface="HG丸ｺﾞｼｯｸM-PRO" pitchFamily="50" charset="-128"/>
                <a:ea typeface="HG丸ｺﾞｼｯｸM-PRO" pitchFamily="50" charset="-128"/>
              </a:rPr>
              <a:t>いたしました。</a:t>
            </a:r>
            <a:endParaRPr lang="en-US" altLang="ja-JP" spc="-90" dirty="0" smtClean="0">
              <a:solidFill>
                <a:schemeClr val="accent5">
                  <a:lumMod val="50000"/>
                </a:schemeClr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lnSpc>
                <a:spcPts val="1500"/>
              </a:lnSpc>
              <a:spcBef>
                <a:spcPts val="0"/>
              </a:spcBef>
            </a:pPr>
            <a:r>
              <a:rPr lang="ja-JP" altLang="en-US" spc="-90" dirty="0" smtClean="0">
                <a:solidFill>
                  <a:schemeClr val="accent5">
                    <a:lumMod val="50000"/>
                  </a:schemeClr>
                </a:solidFill>
                <a:latin typeface="HG丸ｺﾞｼｯｸM-PRO" pitchFamily="50" charset="-128"/>
                <a:ea typeface="HG丸ｺﾞｼｯｸM-PRO" pitchFamily="50" charset="-128"/>
              </a:rPr>
              <a:t>歯の健康管理のためにも、</a:t>
            </a:r>
            <a:r>
              <a:rPr lang="ja-JP" altLang="en-US" dirty="0" smtClean="0">
                <a:solidFill>
                  <a:schemeClr val="accent5">
                    <a:lumMod val="50000"/>
                  </a:schemeClr>
                </a:solidFill>
                <a:latin typeface="HG丸ｺﾞｼｯｸM-PRO" pitchFamily="50" charset="-128"/>
                <a:ea typeface="HG丸ｺﾞｼｯｸM-PRO" pitchFamily="50" charset="-128"/>
              </a:rPr>
              <a:t>定期的な健診をお勧めいたします。</a:t>
            </a:r>
          </a:p>
          <a:p>
            <a:pPr>
              <a:lnSpc>
                <a:spcPts val="1500"/>
              </a:lnSpc>
              <a:spcBef>
                <a:spcPts val="0"/>
              </a:spcBef>
            </a:pPr>
            <a:r>
              <a:rPr lang="ja-JP" altLang="en-US" dirty="0" smtClean="0">
                <a:solidFill>
                  <a:schemeClr val="accent5">
                    <a:lumMod val="50000"/>
                  </a:schemeClr>
                </a:solidFill>
                <a:latin typeface="HG丸ｺﾞｼｯｸM-PRO" pitchFamily="50" charset="-128"/>
                <a:ea typeface="HG丸ｺﾞｼｯｸM-PRO" pitchFamily="50" charset="-128"/>
              </a:rPr>
              <a:t>ご予約は随時受け付けておりますので、お気軽にお電話ください。</a:t>
            </a:r>
            <a:endParaRPr lang="ja-JP" altLang="en-US" dirty="0">
              <a:solidFill>
                <a:schemeClr val="accent5">
                  <a:lumMod val="50000"/>
                </a:schemeClr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1440122" y="2533739"/>
            <a:ext cx="2740829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ja-JP" altLang="en-US" dirty="0" smtClean="0">
                <a:solidFill>
                  <a:schemeClr val="accent5">
                    <a:lumMod val="75000"/>
                  </a:schemeClr>
                </a:solidFill>
                <a:latin typeface="HG創英角ｺﾞｼｯｸUB" pitchFamily="49" charset="-128"/>
                <a:ea typeface="HG創英角ｺﾞｼｯｸUB" pitchFamily="49" charset="-128"/>
              </a:rPr>
              <a:t>アスクル歯科</a:t>
            </a:r>
            <a:endParaRPr lang="ja-JP" altLang="en-US" dirty="0">
              <a:solidFill>
                <a:schemeClr val="accent5">
                  <a:lumMod val="75000"/>
                </a:schemeClr>
              </a:solidFill>
              <a:latin typeface="HG創英角ｺﾞｼｯｸUB" pitchFamily="49" charset="-128"/>
              <a:ea typeface="HG創英角ｺﾞｼｯｸUB" pitchFamily="49" charset="-128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1656374" y="923986"/>
            <a:ext cx="2308324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2000" dirty="0" smtClean="0">
                <a:ln w="12700">
                  <a:solidFill>
                    <a:srgbClr val="0070C0"/>
                  </a:solidFill>
                </a:ln>
                <a:solidFill>
                  <a:schemeClr val="accent5">
                    <a:lumMod val="20000"/>
                    <a:lumOff val="80000"/>
                  </a:schemeClr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定期健診のお知らせ</a:t>
            </a:r>
            <a:endParaRPr lang="ja-JP" altLang="en-US" sz="2000" dirty="0">
              <a:ln w="12700">
                <a:solidFill>
                  <a:srgbClr val="0070C0"/>
                </a:solidFill>
              </a:ln>
              <a:solidFill>
                <a:schemeClr val="accent5">
                  <a:lumMod val="20000"/>
                  <a:lumOff val="80000"/>
                </a:schemeClr>
              </a:solidFill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  <p:grpSp>
        <p:nvGrpSpPr>
          <p:cNvPr id="47" name="グループ化 46"/>
          <p:cNvGrpSpPr/>
          <p:nvPr/>
        </p:nvGrpSpPr>
        <p:grpSpPr>
          <a:xfrm>
            <a:off x="1002610" y="747429"/>
            <a:ext cx="347952" cy="347952"/>
            <a:chOff x="1193442" y="747423"/>
            <a:chExt cx="347952" cy="347952"/>
          </a:xfrm>
        </p:grpSpPr>
        <p:sp>
          <p:nvSpPr>
            <p:cNvPr id="45" name="円/楕円 44"/>
            <p:cNvSpPr/>
            <p:nvPr/>
          </p:nvSpPr>
          <p:spPr>
            <a:xfrm>
              <a:off x="1193442" y="747423"/>
              <a:ext cx="347952" cy="347952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円/楕円 45"/>
            <p:cNvSpPr/>
            <p:nvPr/>
          </p:nvSpPr>
          <p:spPr>
            <a:xfrm>
              <a:off x="1240404" y="787180"/>
              <a:ext cx="151075" cy="151075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8" name="グループ化 47"/>
          <p:cNvGrpSpPr/>
          <p:nvPr/>
        </p:nvGrpSpPr>
        <p:grpSpPr>
          <a:xfrm>
            <a:off x="4302401" y="834893"/>
            <a:ext cx="347952" cy="347952"/>
            <a:chOff x="1193442" y="747423"/>
            <a:chExt cx="347952" cy="347952"/>
          </a:xfrm>
        </p:grpSpPr>
        <p:sp>
          <p:nvSpPr>
            <p:cNvPr id="54" name="円/楕円 53"/>
            <p:cNvSpPr/>
            <p:nvPr/>
          </p:nvSpPr>
          <p:spPr>
            <a:xfrm>
              <a:off x="1193442" y="747423"/>
              <a:ext cx="347952" cy="347952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円/楕円 54"/>
            <p:cNvSpPr/>
            <p:nvPr/>
          </p:nvSpPr>
          <p:spPr>
            <a:xfrm>
              <a:off x="1240404" y="787180"/>
              <a:ext cx="151075" cy="151075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6" name="グループ化 55"/>
          <p:cNvGrpSpPr/>
          <p:nvPr/>
        </p:nvGrpSpPr>
        <p:grpSpPr>
          <a:xfrm>
            <a:off x="1010562" y="2560326"/>
            <a:ext cx="347952" cy="347952"/>
            <a:chOff x="1193442" y="747423"/>
            <a:chExt cx="347952" cy="347952"/>
          </a:xfrm>
        </p:grpSpPr>
        <p:sp>
          <p:nvSpPr>
            <p:cNvPr id="57" name="円/楕円 56"/>
            <p:cNvSpPr/>
            <p:nvPr/>
          </p:nvSpPr>
          <p:spPr>
            <a:xfrm>
              <a:off x="1193442" y="747423"/>
              <a:ext cx="347952" cy="347952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円/楕円 57"/>
            <p:cNvSpPr/>
            <p:nvPr/>
          </p:nvSpPr>
          <p:spPr>
            <a:xfrm>
              <a:off x="1240404" y="787180"/>
              <a:ext cx="151075" cy="151075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4" name="正方形/長方形 63"/>
          <p:cNvSpPr/>
          <p:nvPr/>
        </p:nvSpPr>
        <p:spPr>
          <a:xfrm>
            <a:off x="1440122" y="2684815"/>
            <a:ext cx="2740829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altLang="ja-JP" dirty="0" smtClean="0">
                <a:solidFill>
                  <a:schemeClr val="accent5">
                    <a:lumMod val="75000"/>
                  </a:schemeClr>
                </a:solidFill>
                <a:latin typeface="HG創英角ｺﾞｼｯｸUB" pitchFamily="49" charset="-128"/>
                <a:ea typeface="HG創英角ｺﾞｼｯｸUB" pitchFamily="49" charset="-128"/>
              </a:rPr>
              <a:t>TEL 03-1234-1111</a:t>
            </a:r>
            <a:endParaRPr lang="ja-JP" altLang="en-US" dirty="0">
              <a:solidFill>
                <a:schemeClr val="accent5">
                  <a:lumMod val="75000"/>
                </a:schemeClr>
              </a:solidFill>
              <a:latin typeface="HG創英角ｺﾞｼｯｸUB" pitchFamily="49" charset="-128"/>
              <a:ea typeface="HG創英角ｺﾞｼｯｸUB" pitchFamily="49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60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60.pptx" id="{961C96D2-7B90-4301-A281-CB8313A768B8}" vid="{88E6A35F-F366-44F1-AFC1-EC6861117D5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60</Template>
  <TotalTime>0</TotalTime>
  <Words>167</Words>
  <Application>Microsoft Office PowerPoint</Application>
  <PresentationFormat>ユーザー設定</PresentationFormat>
  <Paragraphs>23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60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2014-07-30T00:14:07Z</dcterms:created>
  <dcterms:modified xsi:type="dcterms:W3CDTF">2014-07-30T00:14:13Z</dcterms:modified>
</cp:coreProperties>
</file>