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63" r:id="rId1"/>
  </p:sldMasterIdLst>
  <p:notesMasterIdLst>
    <p:notesMasterId r:id="rId4"/>
  </p:notesMasterIdLst>
  <p:sldIdLst>
    <p:sldId id="260" r:id="rId2"/>
    <p:sldId id="261" r:id="rId3"/>
  </p:sldIdLst>
  <p:sldSz cx="5545138" cy="3816350"/>
  <p:notesSz cx="6794500" cy="9925050"/>
  <p:defaultTextStyle>
    <a:defPPr>
      <a:defRPr lang="ja-JP"/>
    </a:defPPr>
    <a:lvl1pPr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1pPr>
    <a:lvl2pPr marL="254000" indent="203200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2pPr>
    <a:lvl3pPr marL="509588" indent="404813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3pPr>
    <a:lvl4pPr marL="765175" indent="606425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4pPr>
    <a:lvl5pPr marL="1020763" indent="808038" algn="l" defTabSz="509588" rtl="0" fontAlgn="base">
      <a:spcBef>
        <a:spcPct val="0"/>
      </a:spcBef>
      <a:spcAft>
        <a:spcPct val="0"/>
      </a:spcAft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5pPr>
    <a:lvl6pPr marL="22860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6pPr>
    <a:lvl7pPr marL="27432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7pPr>
    <a:lvl8pPr marL="32004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8pPr>
    <a:lvl9pPr marL="3657600" algn="l" defTabSz="914400" rtl="0" eaLnBrk="1" latinLnBrk="0" hangingPunct="1">
      <a:defRPr kumimoji="1" sz="1000" kern="1200">
        <a:solidFill>
          <a:schemeClr val="tx1"/>
        </a:solidFill>
        <a:latin typeface="Arial" charset="0"/>
        <a:ea typeface="ＭＳ Ｐゴシック" charset="-128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595757"/>
    <a:srgbClr val="FFFFFF"/>
    <a:srgbClr val="EA5504"/>
    <a:srgbClr val="EB6000"/>
    <a:srgbClr val="CC3300"/>
    <a:srgbClr val="F0F4FA"/>
    <a:srgbClr val="E8EEF8"/>
    <a:srgbClr val="203864"/>
    <a:srgbClr val="EE0000"/>
    <a:srgbClr val="FFFFCC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>
        <p:scale>
          <a:sx n="125" d="100"/>
          <a:sy n="125" d="100"/>
        </p:scale>
        <p:origin x="-966" y="-972"/>
      </p:cViewPr>
      <p:guideLst>
        <p:guide orient="horz" pos="1202"/>
        <p:guide pos="1746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3848100" y="0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90C738BA-D979-4FDC-87C3-549605D127A5}" type="datetimeFigureOut">
              <a:rPr lang="ja-JP" altLang="en-US"/>
              <a:pPr>
                <a:defRPr/>
              </a:pPr>
              <a:t>2014/8/1</a:t>
            </a:fld>
            <a:endParaRPr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963613" y="1239838"/>
            <a:ext cx="4867275" cy="33512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ja-JP" altLang="en-US" noProof="0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679450" y="4776788"/>
            <a:ext cx="5435600" cy="3908425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ja-JP" altLang="en-US" noProof="0" smtClean="0"/>
              <a:t>マスター テキストの書式設定</a:t>
            </a:r>
          </a:p>
          <a:p>
            <a:pPr lvl="1"/>
            <a:r>
              <a:rPr lang="ja-JP" altLang="en-US" noProof="0" smtClean="0"/>
              <a:t>第 </a:t>
            </a:r>
            <a:r>
              <a:rPr lang="en-US" altLang="ja-JP" noProof="0" smtClean="0"/>
              <a:t>2 </a:t>
            </a:r>
            <a:r>
              <a:rPr lang="ja-JP" altLang="en-US" noProof="0" smtClean="0"/>
              <a:t>レベル</a:t>
            </a:r>
          </a:p>
          <a:p>
            <a:pPr lvl="2"/>
            <a:r>
              <a:rPr lang="ja-JP" altLang="en-US" noProof="0" smtClean="0"/>
              <a:t>第 </a:t>
            </a:r>
            <a:r>
              <a:rPr lang="en-US" altLang="ja-JP" noProof="0" smtClean="0"/>
              <a:t>3 </a:t>
            </a:r>
            <a:r>
              <a:rPr lang="ja-JP" altLang="en-US" noProof="0" smtClean="0"/>
              <a:t>レベル</a:t>
            </a:r>
          </a:p>
          <a:p>
            <a:pPr lvl="3"/>
            <a:r>
              <a:rPr lang="ja-JP" altLang="en-US" noProof="0" smtClean="0"/>
              <a:t>第 </a:t>
            </a:r>
            <a:r>
              <a:rPr lang="en-US" altLang="ja-JP" noProof="0" smtClean="0"/>
              <a:t>4 </a:t>
            </a:r>
            <a:r>
              <a:rPr lang="ja-JP" altLang="en-US" noProof="0" smtClean="0"/>
              <a:t>レベル</a:t>
            </a:r>
          </a:p>
          <a:p>
            <a:pPr lvl="4"/>
            <a:r>
              <a:rPr lang="ja-JP" altLang="en-US" noProof="0" smtClean="0"/>
              <a:t>第 </a:t>
            </a:r>
            <a:r>
              <a:rPr lang="en-US" altLang="ja-JP" noProof="0" smtClean="0"/>
              <a:t>5 </a:t>
            </a:r>
            <a:r>
              <a:rPr lang="ja-JP" altLang="en-US" noProof="0" smtClean="0"/>
              <a:t>レベル</a:t>
            </a:r>
            <a:endParaRPr lang="ja-JP" altLang="en-US" noProof="0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endParaRPr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3848100" y="9426575"/>
            <a:ext cx="2944813" cy="49847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ea typeface="+mn-ea"/>
              </a:defRPr>
            </a:lvl1pPr>
          </a:lstStyle>
          <a:p>
            <a:pPr>
              <a:defRPr/>
            </a:pPr>
            <a:fld id="{C7808356-3665-4EF0-8867-BA349309B418}" type="slidenum">
              <a:rPr lang="ja-JP" altLang="en-US"/>
              <a:pPr>
                <a:defRPr/>
              </a:pPr>
              <a:t>‹#›</a:t>
            </a:fld>
            <a:endParaRPr lang="ja-JP" altLang="en-US"/>
          </a:p>
        </p:txBody>
      </p:sp>
    </p:spTree>
    <p:extLst>
      <p:ext uri="{BB962C8B-B14F-4D97-AF65-F5344CB8AC3E}">
        <p14:creationId xmlns:p14="http://schemas.microsoft.com/office/powerpoint/2010/main" val="3195642590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1pPr>
    <a:lvl2pPr marL="254000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2pPr>
    <a:lvl3pPr marL="509588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3pPr>
    <a:lvl4pPr marL="765175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4pPr>
    <a:lvl5pPr marL="1020763" algn="l" defTabSz="509588" rtl="0" eaLnBrk="0" fontAlgn="base" hangingPunct="0">
      <a:spcBef>
        <a:spcPct val="30000"/>
      </a:spcBef>
      <a:spcAft>
        <a:spcPct val="0"/>
      </a:spcAft>
      <a:defRPr kumimoji="1" sz="700" kern="1200">
        <a:solidFill>
          <a:schemeClr val="tx1"/>
        </a:solidFill>
        <a:latin typeface="+mn-lt"/>
        <a:ea typeface="+mn-ea"/>
        <a:cs typeface="+mn-cs"/>
      </a:defRPr>
    </a:lvl5pPr>
    <a:lvl6pPr marL="1276307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6pPr>
    <a:lvl7pPr marL="1531568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7pPr>
    <a:lvl8pPr marL="1786830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8pPr>
    <a:lvl9pPr marL="2042091" algn="l" defTabSz="510523" rtl="0" eaLnBrk="1" latinLnBrk="0" hangingPunct="1">
      <a:defRPr kumimoji="1" sz="7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5886" y="624574"/>
            <a:ext cx="4713367" cy="1328655"/>
          </a:xfrm>
        </p:spPr>
        <p:txBody>
          <a:bodyPr anchor="b"/>
          <a:lstStyle>
            <a:lvl1pPr algn="ctr">
              <a:defRPr sz="71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93143" y="2004468"/>
            <a:ext cx="4158853" cy="921401"/>
          </a:xfrm>
        </p:spPr>
        <p:txBody>
          <a:bodyPr/>
          <a:lstStyle>
            <a:lvl1pPr marL="0" indent="0" algn="ctr">
              <a:buNone/>
              <a:defRPr sz="2800"/>
            </a:lvl1pPr>
            <a:lvl2pPr marL="537654" indent="0" algn="ctr">
              <a:buNone/>
              <a:defRPr sz="2400"/>
            </a:lvl2pPr>
            <a:lvl3pPr marL="1075309" indent="0" algn="ctr">
              <a:buNone/>
              <a:defRPr sz="2100"/>
            </a:lvl3pPr>
            <a:lvl4pPr marL="1612963" indent="0" algn="ctr">
              <a:buNone/>
              <a:defRPr sz="1900"/>
            </a:lvl4pPr>
            <a:lvl5pPr marL="2150620" indent="0" algn="ctr">
              <a:buNone/>
              <a:defRPr sz="1900"/>
            </a:lvl5pPr>
            <a:lvl6pPr marL="2688273" indent="0" algn="ctr">
              <a:buNone/>
              <a:defRPr sz="1900"/>
            </a:lvl6pPr>
            <a:lvl7pPr marL="3225927" indent="0" algn="ctr">
              <a:buNone/>
              <a:defRPr sz="1900"/>
            </a:lvl7pPr>
            <a:lvl8pPr marL="3763583" indent="0" algn="ctr">
              <a:buNone/>
              <a:defRPr sz="1900"/>
            </a:lvl8pPr>
            <a:lvl9pPr marL="4301237" indent="0" algn="ctr">
              <a:buNone/>
              <a:defRPr sz="1900"/>
            </a:lvl9pPr>
          </a:lstStyle>
          <a:p>
            <a:r>
              <a:rPr lang="ja-JP" altLang="en-US" smtClean="0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45A345-B26F-4CE9-9529-6B202E6EFBF8}" type="datetimeFigureOut">
              <a:rPr lang="en-US"/>
              <a:pPr>
                <a:defRPr/>
              </a:pPr>
              <a:t>8/1/2014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D5697F-CD46-43B0-825F-D11C3B7595E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F77171F-7A82-433D-B170-E6EA8C8D4242}" type="datetimeFigureOut">
              <a:rPr lang="en-US"/>
              <a:pPr>
                <a:defRPr/>
              </a:pPr>
              <a:t>8/1/2014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BAD778E-D6B3-43F2-879B-5F09CE60ADE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968240" y="203186"/>
            <a:ext cx="1195670" cy="3234181"/>
          </a:xfrm>
        </p:spPr>
        <p:txBody>
          <a:bodyPr vert="eaVert"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1228" y="203186"/>
            <a:ext cx="3517697" cy="3234181"/>
          </a:xfrm>
        </p:spPr>
        <p:txBody>
          <a:bodyPr vert="eaVert"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A525B-542C-4340-8E42-3BEF18AF6268}" type="datetimeFigureOut">
              <a:rPr lang="en-US"/>
              <a:pPr>
                <a:defRPr/>
              </a:pPr>
              <a:t>8/1/2014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A1D1A2-625C-4BC0-809A-64D2A763E685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4F0ECE-ED19-480F-A284-45B2F703D989}" type="datetimeFigureOut">
              <a:rPr lang="en-US"/>
              <a:pPr>
                <a:defRPr/>
              </a:pPr>
              <a:t>8/1/2014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F9CEA3C-31CC-410C-B67A-6A21902369C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8341" y="951440"/>
            <a:ext cx="4782681" cy="1587495"/>
          </a:xfrm>
        </p:spPr>
        <p:txBody>
          <a:bodyPr anchor="b"/>
          <a:lstStyle>
            <a:lvl1pPr>
              <a:defRPr sz="71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78341" y="2553952"/>
            <a:ext cx="4782681" cy="834826"/>
          </a:xfrm>
        </p:spPr>
        <p:txBody>
          <a:bodyPr/>
          <a:lstStyle>
            <a:lvl1pPr marL="0" indent="0">
              <a:buNone/>
              <a:defRPr sz="2800">
                <a:solidFill>
                  <a:schemeClr val="tx1"/>
                </a:solidFill>
              </a:defRPr>
            </a:lvl1pPr>
            <a:lvl2pPr marL="537654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2pPr>
            <a:lvl3pPr marL="1075309" indent="0">
              <a:buNone/>
              <a:defRPr sz="2100">
                <a:solidFill>
                  <a:schemeClr val="tx1">
                    <a:tint val="75000"/>
                  </a:schemeClr>
                </a:solidFill>
              </a:defRPr>
            </a:lvl3pPr>
            <a:lvl4pPr marL="161296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4pPr>
            <a:lvl5pPr marL="2150620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5pPr>
            <a:lvl6pPr marL="268827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6pPr>
            <a:lvl7pPr marL="322592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7pPr>
            <a:lvl8pPr marL="3763583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8pPr>
            <a:lvl9pPr marL="4301237" indent="0">
              <a:buNone/>
              <a:defRPr sz="19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1D1DD3-ED03-4C82-9676-46D98E95253C}" type="datetimeFigureOut">
              <a:rPr lang="en-US"/>
              <a:pPr>
                <a:defRPr/>
              </a:pPr>
              <a:t>8/1/2014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085FB3-9D86-4EC2-9D89-AB5DE77604D2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1230" y="1015926"/>
            <a:ext cx="2356683" cy="24214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807228" y="1015926"/>
            <a:ext cx="2356683" cy="2421439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3A39FC6-DEBD-442B-9597-F2D55B2647FF}" type="datetimeFigureOut">
              <a:rPr lang="en-US"/>
              <a:pPr>
                <a:defRPr/>
              </a:pPr>
              <a:t>8/1/2014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7D6E8F-269C-4809-8D66-580F89BE6798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951" y="203186"/>
            <a:ext cx="4782681" cy="737651"/>
          </a:xfrm>
        </p:spPr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1952" y="935537"/>
            <a:ext cx="2345853" cy="45849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7654" indent="0">
              <a:buNone/>
              <a:defRPr sz="2400" b="1"/>
            </a:lvl2pPr>
            <a:lvl3pPr marL="1075309" indent="0">
              <a:buNone/>
              <a:defRPr sz="2100" b="1"/>
            </a:lvl3pPr>
            <a:lvl4pPr marL="1612963" indent="0">
              <a:buNone/>
              <a:defRPr sz="1900" b="1"/>
            </a:lvl4pPr>
            <a:lvl5pPr marL="2150620" indent="0">
              <a:buNone/>
              <a:defRPr sz="1900" b="1"/>
            </a:lvl5pPr>
            <a:lvl6pPr marL="2688273" indent="0">
              <a:buNone/>
              <a:defRPr sz="1900" b="1"/>
            </a:lvl6pPr>
            <a:lvl7pPr marL="3225927" indent="0">
              <a:buNone/>
              <a:defRPr sz="1900" b="1"/>
            </a:lvl7pPr>
            <a:lvl8pPr marL="3763583" indent="0">
              <a:buNone/>
              <a:defRPr sz="1900" b="1"/>
            </a:lvl8pPr>
            <a:lvl9pPr marL="4301237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1952" y="1394028"/>
            <a:ext cx="2345853" cy="205040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2807227" y="935537"/>
            <a:ext cx="2357406" cy="458492"/>
          </a:xfrm>
        </p:spPr>
        <p:txBody>
          <a:bodyPr anchor="b"/>
          <a:lstStyle>
            <a:lvl1pPr marL="0" indent="0">
              <a:buNone/>
              <a:defRPr sz="2800" b="1"/>
            </a:lvl1pPr>
            <a:lvl2pPr marL="537654" indent="0">
              <a:buNone/>
              <a:defRPr sz="2400" b="1"/>
            </a:lvl2pPr>
            <a:lvl3pPr marL="1075309" indent="0">
              <a:buNone/>
              <a:defRPr sz="2100" b="1"/>
            </a:lvl3pPr>
            <a:lvl4pPr marL="1612963" indent="0">
              <a:buNone/>
              <a:defRPr sz="1900" b="1"/>
            </a:lvl4pPr>
            <a:lvl5pPr marL="2150620" indent="0">
              <a:buNone/>
              <a:defRPr sz="1900" b="1"/>
            </a:lvl5pPr>
            <a:lvl6pPr marL="2688273" indent="0">
              <a:buNone/>
              <a:defRPr sz="1900" b="1"/>
            </a:lvl6pPr>
            <a:lvl7pPr marL="3225927" indent="0">
              <a:buNone/>
              <a:defRPr sz="1900" b="1"/>
            </a:lvl7pPr>
            <a:lvl8pPr marL="3763583" indent="0">
              <a:buNone/>
              <a:defRPr sz="1900" b="1"/>
            </a:lvl8pPr>
            <a:lvl9pPr marL="4301237" indent="0">
              <a:buNone/>
              <a:defRPr sz="1900" b="1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2807227" y="1394028"/>
            <a:ext cx="2357406" cy="2050405"/>
          </a:xfrm>
        </p:spPr>
        <p:txBody>
          <a:bodyPr/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EAABE7-F796-43C7-9D09-C146BB263678}" type="datetimeFigureOut">
              <a:rPr lang="en-US"/>
              <a:pPr>
                <a:defRPr/>
              </a:pPr>
              <a:t>8/1/2014</a:t>
            </a:fld>
            <a:endParaRPr lang="en-US" dirty="0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CD88D7A-0AF9-4C57-B93B-927D767F7C5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E2786D-7751-4ED6-908F-4D80FED5BF9A}" type="datetimeFigureOut">
              <a:rPr lang="en-US"/>
              <a:pPr>
                <a:defRPr/>
              </a:pPr>
              <a:t>8/1/2014</a:t>
            </a:fld>
            <a:endParaRPr lang="en-US" dirty="0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CF0726-BEDA-4B8E-9555-BAC28D48B6BB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B2D12B-EEB3-4319-9652-DCBD18F3445D}" type="datetimeFigureOut">
              <a:rPr lang="en-US"/>
              <a:pPr>
                <a:defRPr/>
              </a:pPr>
              <a:t>8/1/2014</a:t>
            </a:fld>
            <a:endParaRPr lang="en-US" dirty="0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6F1B367-1471-4CE2-B8FA-AED06DC67BAC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952" y="254424"/>
            <a:ext cx="1788451" cy="890482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57406" y="549484"/>
            <a:ext cx="2807226" cy="2712082"/>
          </a:xfrm>
        </p:spPr>
        <p:txBody>
          <a:bodyPr/>
          <a:lstStyle>
            <a:lvl1pPr>
              <a:defRPr sz="3800"/>
            </a:lvl1pPr>
            <a:lvl2pPr>
              <a:defRPr sz="3300"/>
            </a:lvl2pPr>
            <a:lvl3pPr>
              <a:defRPr sz="2800"/>
            </a:lvl3pPr>
            <a:lvl4pPr>
              <a:defRPr sz="2400"/>
            </a:lvl4pPr>
            <a:lvl5pPr>
              <a:defRPr sz="2400"/>
            </a:lvl5pPr>
            <a:lvl6pPr>
              <a:defRPr sz="2400"/>
            </a:lvl6pPr>
            <a:lvl7pPr>
              <a:defRPr sz="2400"/>
            </a:lvl7pPr>
            <a:lvl8pPr>
              <a:defRPr sz="2400"/>
            </a:lvl8pPr>
            <a:lvl9pPr>
              <a:defRPr sz="24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952" y="1144905"/>
            <a:ext cx="1788451" cy="2121078"/>
          </a:xfrm>
        </p:spPr>
        <p:txBody>
          <a:bodyPr/>
          <a:lstStyle>
            <a:lvl1pPr marL="0" indent="0">
              <a:buNone/>
              <a:defRPr sz="1900"/>
            </a:lvl1pPr>
            <a:lvl2pPr marL="537654" indent="0">
              <a:buNone/>
              <a:defRPr sz="1600"/>
            </a:lvl2pPr>
            <a:lvl3pPr marL="1075309" indent="0">
              <a:buNone/>
              <a:defRPr sz="1400"/>
            </a:lvl3pPr>
            <a:lvl4pPr marL="1612963" indent="0">
              <a:buNone/>
              <a:defRPr sz="1200"/>
            </a:lvl4pPr>
            <a:lvl5pPr marL="2150620" indent="0">
              <a:buNone/>
              <a:defRPr sz="1200"/>
            </a:lvl5pPr>
            <a:lvl6pPr marL="2688273" indent="0">
              <a:buNone/>
              <a:defRPr sz="1200"/>
            </a:lvl6pPr>
            <a:lvl7pPr marL="3225927" indent="0">
              <a:buNone/>
              <a:defRPr sz="1200"/>
            </a:lvl7pPr>
            <a:lvl8pPr marL="3763583" indent="0">
              <a:buNone/>
              <a:defRPr sz="1200"/>
            </a:lvl8pPr>
            <a:lvl9pPr marL="4301237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A822DC-BF47-445F-912D-C0E3C66CEE38}" type="datetimeFigureOut">
              <a:rPr lang="en-US"/>
              <a:pPr>
                <a:defRPr/>
              </a:pPr>
              <a:t>8/1/2014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4D4CF0-8A5B-4A83-8DC3-A2B1F54E87B3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952" y="254424"/>
            <a:ext cx="1788451" cy="890482"/>
          </a:xfrm>
        </p:spPr>
        <p:txBody>
          <a:bodyPr anchor="b"/>
          <a:lstStyle>
            <a:lvl1pPr>
              <a:defRPr sz="3800"/>
            </a:lvl1pPr>
          </a:lstStyle>
          <a:p>
            <a:r>
              <a:rPr lang="ja-JP" altLang="en-US" smtClean="0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2357406" y="549484"/>
            <a:ext cx="2807226" cy="2712082"/>
          </a:xfrm>
        </p:spPr>
        <p:txBody>
          <a:bodyPr rtlCol="0">
            <a:normAutofit/>
          </a:bodyPr>
          <a:lstStyle>
            <a:lvl1pPr marL="0" indent="0">
              <a:buNone/>
              <a:defRPr sz="3800"/>
            </a:lvl1pPr>
            <a:lvl2pPr marL="537654" indent="0">
              <a:buNone/>
              <a:defRPr sz="3300"/>
            </a:lvl2pPr>
            <a:lvl3pPr marL="1075309" indent="0">
              <a:buNone/>
              <a:defRPr sz="2800"/>
            </a:lvl3pPr>
            <a:lvl4pPr marL="1612963" indent="0">
              <a:buNone/>
              <a:defRPr sz="2400"/>
            </a:lvl4pPr>
            <a:lvl5pPr marL="2150620" indent="0">
              <a:buNone/>
              <a:defRPr sz="2400"/>
            </a:lvl5pPr>
            <a:lvl6pPr marL="2688273" indent="0">
              <a:buNone/>
              <a:defRPr sz="2400"/>
            </a:lvl6pPr>
            <a:lvl7pPr marL="3225927" indent="0">
              <a:buNone/>
              <a:defRPr sz="2400"/>
            </a:lvl7pPr>
            <a:lvl8pPr marL="3763583" indent="0">
              <a:buNone/>
              <a:defRPr sz="2400"/>
            </a:lvl8pPr>
            <a:lvl9pPr marL="4301237" indent="0">
              <a:buNone/>
              <a:defRPr sz="2400"/>
            </a:lvl9pPr>
          </a:lstStyle>
          <a:p>
            <a:pPr lvl="0"/>
            <a:r>
              <a:rPr lang="ja-JP" altLang="en-US" noProof="0" smtClean="0"/>
              <a:t>アイコンをクリックして図を追加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81952" y="1144905"/>
            <a:ext cx="1788451" cy="2121078"/>
          </a:xfrm>
        </p:spPr>
        <p:txBody>
          <a:bodyPr/>
          <a:lstStyle>
            <a:lvl1pPr marL="0" indent="0">
              <a:buNone/>
              <a:defRPr sz="1900"/>
            </a:lvl1pPr>
            <a:lvl2pPr marL="537654" indent="0">
              <a:buNone/>
              <a:defRPr sz="1600"/>
            </a:lvl2pPr>
            <a:lvl3pPr marL="1075309" indent="0">
              <a:buNone/>
              <a:defRPr sz="1400"/>
            </a:lvl3pPr>
            <a:lvl4pPr marL="1612963" indent="0">
              <a:buNone/>
              <a:defRPr sz="1200"/>
            </a:lvl4pPr>
            <a:lvl5pPr marL="2150620" indent="0">
              <a:buNone/>
              <a:defRPr sz="1200"/>
            </a:lvl5pPr>
            <a:lvl6pPr marL="2688273" indent="0">
              <a:buNone/>
              <a:defRPr sz="1200"/>
            </a:lvl6pPr>
            <a:lvl7pPr marL="3225927" indent="0">
              <a:buNone/>
              <a:defRPr sz="1200"/>
            </a:lvl7pPr>
            <a:lvl8pPr marL="3763583" indent="0">
              <a:buNone/>
              <a:defRPr sz="1200"/>
            </a:lvl8pPr>
            <a:lvl9pPr marL="4301237" indent="0">
              <a:buNone/>
              <a:defRPr sz="1200"/>
            </a:lvl9pPr>
          </a:lstStyle>
          <a:p>
            <a:pPr lvl="0"/>
            <a:r>
              <a:rPr lang="ja-JP" altLang="en-US" smtClean="0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7E5403E-82CB-4DFC-9DE2-4E49A11C1892}" type="datetimeFigureOut">
              <a:rPr lang="en-US"/>
              <a:pPr>
                <a:defRPr/>
              </a:pPr>
              <a:t>8/1/2014</a:t>
            </a:fld>
            <a:endParaRPr lang="en-US" dirty="0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34BBB15-8E3A-465B-913C-F8AE8C33D291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 bwMode="auto">
          <a:xfrm>
            <a:off x="381000" y="203200"/>
            <a:ext cx="4783138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タイトルの書式設定</a:t>
            </a:r>
            <a:endParaRPr lang="en-US" smtClean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381000" y="1016000"/>
            <a:ext cx="4783138" cy="242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45811" tIns="22906" rIns="45811" bIns="22906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ja-JP" altLang="en-US" smtClean="0"/>
              <a:t>マスター テキストの書式設定</a:t>
            </a:r>
          </a:p>
          <a:p>
            <a:pPr lvl="1"/>
            <a:r>
              <a:rPr lang="ja-JP" altLang="en-US" smtClean="0"/>
              <a:t>第 </a:t>
            </a:r>
            <a:r>
              <a:rPr lang="en-US" altLang="ja-JP" smtClean="0"/>
              <a:t>2 </a:t>
            </a:r>
            <a:r>
              <a:rPr lang="ja-JP" altLang="en-US" smtClean="0"/>
              <a:t>レベル</a:t>
            </a:r>
          </a:p>
          <a:p>
            <a:pPr lvl="2"/>
            <a:r>
              <a:rPr lang="ja-JP" altLang="en-US" smtClean="0"/>
              <a:t>第 </a:t>
            </a:r>
            <a:r>
              <a:rPr lang="en-US" altLang="ja-JP" smtClean="0"/>
              <a:t>3 </a:t>
            </a:r>
            <a:r>
              <a:rPr lang="ja-JP" altLang="en-US" smtClean="0"/>
              <a:t>レベル</a:t>
            </a:r>
          </a:p>
          <a:p>
            <a:pPr lvl="3"/>
            <a:r>
              <a:rPr lang="ja-JP" altLang="en-US" smtClean="0"/>
              <a:t>第 </a:t>
            </a:r>
            <a:r>
              <a:rPr lang="en-US" altLang="ja-JP" smtClean="0"/>
              <a:t>4 </a:t>
            </a:r>
            <a:r>
              <a:rPr lang="ja-JP" altLang="en-US" smtClean="0"/>
              <a:t>レベル</a:t>
            </a:r>
          </a:p>
          <a:p>
            <a:pPr lvl="4"/>
            <a:r>
              <a:rPr lang="ja-JP" altLang="en-US" smtClean="0"/>
              <a:t>第 </a:t>
            </a:r>
            <a:r>
              <a:rPr lang="en-US" altLang="ja-JP" smtClean="0"/>
              <a:t>5 </a:t>
            </a:r>
            <a:r>
              <a:rPr lang="ja-JP" altLang="en-US" smtClean="0"/>
              <a:t>レベル</a:t>
            </a:r>
            <a:endParaRPr lang="en-US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81000" y="3536950"/>
            <a:ext cx="1247775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l" defTabSz="510523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FBA50FA8-CD18-472B-A241-795405373320}" type="datetimeFigureOut">
              <a:rPr lang="en-US"/>
              <a:pPr>
                <a:defRPr/>
              </a:pPr>
              <a:t>8/1/2014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836738" y="3536950"/>
            <a:ext cx="1871662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ctr" defTabSz="510523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16363" y="3536950"/>
            <a:ext cx="1247775" cy="203200"/>
          </a:xfrm>
          <a:prstGeom prst="rect">
            <a:avLst/>
          </a:prstGeom>
        </p:spPr>
        <p:txBody>
          <a:bodyPr vert="horz" lIns="45811" tIns="22906" rIns="45811" bIns="22906" rtlCol="0" anchor="ctr"/>
          <a:lstStyle>
            <a:lvl1pPr algn="r" defTabSz="510523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96A3506D-AC21-466C-A957-B3AFDC3F05E4}" type="slidenum">
              <a:rPr lang="en-US"/>
              <a:pPr>
                <a:defRPr/>
              </a:pPr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  <p:sldLayoutId id="2147483666" r:id="rId2"/>
    <p:sldLayoutId id="2147483667" r:id="rId3"/>
    <p:sldLayoutId id="2147483668" r:id="rId4"/>
    <p:sldLayoutId id="2147483669" r:id="rId5"/>
    <p:sldLayoutId id="2147483670" r:id="rId6"/>
    <p:sldLayoutId id="2147483671" r:id="rId7"/>
    <p:sldLayoutId id="2147483672" r:id="rId8"/>
    <p:sldLayoutId id="2147483673" r:id="rId9"/>
    <p:sldLayoutId id="2147483674" r:id="rId10"/>
    <p:sldLayoutId id="2147483675" r:id="rId11"/>
    <p:sldLayoutId id="2147483676" r:id="rId12"/>
  </p:sldLayoutIdLst>
  <p:txStyles>
    <p:titleStyle>
      <a:lvl1pPr algn="l" defTabSz="10747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52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10747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2pPr>
      <a:lvl3pPr algn="l" defTabSz="10747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3pPr>
      <a:lvl4pPr algn="l" defTabSz="10747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4pPr>
      <a:lvl5pPr algn="l" defTabSz="1074738" rtl="0" eaLnBrk="0" fontAlgn="base" hangingPunct="0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5pPr>
      <a:lvl6pPr marL="457200" algn="l" defTabSz="1074738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6pPr>
      <a:lvl7pPr marL="914400" algn="l" defTabSz="1074738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7pPr>
      <a:lvl8pPr marL="1371600" algn="l" defTabSz="1074738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8pPr>
      <a:lvl9pPr marL="1828800" algn="l" defTabSz="1074738" rtl="0" fontAlgn="base">
        <a:lnSpc>
          <a:spcPct val="90000"/>
        </a:lnSpc>
        <a:spcBef>
          <a:spcPct val="0"/>
        </a:spcBef>
        <a:spcAft>
          <a:spcPct val="0"/>
        </a:spcAft>
        <a:defRPr kumimoji="1" sz="5200">
          <a:solidFill>
            <a:schemeClr val="tx1"/>
          </a:solidFill>
          <a:latin typeface="Calibri Light"/>
          <a:ea typeface="ＭＳ Ｐゴシック" charset="-128"/>
        </a:defRPr>
      </a:lvl9pPr>
    </p:titleStyle>
    <p:bodyStyle>
      <a:lvl1pPr marL="268288" indent="-268288" algn="l" defTabSz="1074738" rtl="0" eaLnBrk="0" fontAlgn="base" hangingPunct="0">
        <a:lnSpc>
          <a:spcPct val="90000"/>
        </a:lnSpc>
        <a:spcBef>
          <a:spcPts val="1175"/>
        </a:spcBef>
        <a:spcAft>
          <a:spcPct val="0"/>
        </a:spcAft>
        <a:buFont typeface="Arial" charset="0"/>
        <a:buChar char="•"/>
        <a:defRPr kumimoji="1" sz="3300" kern="1200">
          <a:solidFill>
            <a:schemeClr val="tx1"/>
          </a:solidFill>
          <a:latin typeface="+mn-lt"/>
          <a:ea typeface="+mn-ea"/>
          <a:cs typeface="+mn-cs"/>
        </a:defRPr>
      </a:lvl1pPr>
      <a:lvl2pPr marL="806450" indent="-268288" algn="l" defTabSz="1074738" rtl="0" eaLnBrk="0" fontAlgn="base" hangingPunct="0">
        <a:lnSpc>
          <a:spcPct val="90000"/>
        </a:lnSpc>
        <a:spcBef>
          <a:spcPts val="588"/>
        </a:spcBef>
        <a:spcAft>
          <a:spcPct val="0"/>
        </a:spcAft>
        <a:buFont typeface="Arial" charset="0"/>
        <a:buChar char="•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343025" indent="-268288" algn="l" defTabSz="1074738" rtl="0" eaLnBrk="0" fontAlgn="base" hangingPunct="0">
        <a:lnSpc>
          <a:spcPct val="90000"/>
        </a:lnSpc>
        <a:spcBef>
          <a:spcPts val="588"/>
        </a:spcBef>
        <a:spcAft>
          <a:spcPct val="0"/>
        </a:spcAft>
        <a:buFont typeface="Arial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881188" indent="-268288" algn="l" defTabSz="1074738" rtl="0" eaLnBrk="0" fontAlgn="base" hangingPunct="0">
        <a:lnSpc>
          <a:spcPct val="90000"/>
        </a:lnSpc>
        <a:spcBef>
          <a:spcPts val="588"/>
        </a:spcBef>
        <a:spcAft>
          <a:spcPct val="0"/>
        </a:spcAft>
        <a:buFont typeface="Arial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419350" indent="-268288" algn="l" defTabSz="1074738" rtl="0" eaLnBrk="0" fontAlgn="base" hangingPunct="0">
        <a:lnSpc>
          <a:spcPct val="90000"/>
        </a:lnSpc>
        <a:spcBef>
          <a:spcPts val="588"/>
        </a:spcBef>
        <a:spcAft>
          <a:spcPct val="0"/>
        </a:spcAft>
        <a:buFont typeface="Arial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957100" indent="-268828" algn="l" defTabSz="1075309" rtl="0" eaLnBrk="1" latinLnBrk="0" hangingPunct="1">
        <a:lnSpc>
          <a:spcPct val="90000"/>
        </a:lnSpc>
        <a:spcBef>
          <a:spcPts val="588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494756" indent="-268828" algn="l" defTabSz="1075309" rtl="0" eaLnBrk="1" latinLnBrk="0" hangingPunct="1">
        <a:lnSpc>
          <a:spcPct val="90000"/>
        </a:lnSpc>
        <a:spcBef>
          <a:spcPts val="588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4032411" indent="-268828" algn="l" defTabSz="1075309" rtl="0" eaLnBrk="1" latinLnBrk="0" hangingPunct="1">
        <a:lnSpc>
          <a:spcPct val="90000"/>
        </a:lnSpc>
        <a:spcBef>
          <a:spcPts val="588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570064" indent="-268828" algn="l" defTabSz="1075309" rtl="0" eaLnBrk="1" latinLnBrk="0" hangingPunct="1">
        <a:lnSpc>
          <a:spcPct val="90000"/>
        </a:lnSpc>
        <a:spcBef>
          <a:spcPts val="588"/>
        </a:spcBef>
        <a:buFont typeface="Arial" panose="020B0604020202020204" pitchFamily="34" charset="0"/>
        <a:buChar char="•"/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37654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1075309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612963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2150620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5pPr>
      <a:lvl6pPr marL="2688273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6pPr>
      <a:lvl7pPr marL="3225927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7pPr>
      <a:lvl8pPr marL="3763583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8pPr>
      <a:lvl9pPr marL="4301237" algn="l" defTabSz="1075309" rtl="0" eaLnBrk="1" latinLnBrk="0" hangingPunct="1">
        <a:defRPr kumimoji="1" sz="21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>
            <a:spLocks noChangeArrowheads="1"/>
          </p:cNvSpPr>
          <p:nvPr/>
        </p:nvSpPr>
        <p:spPr bwMode="auto">
          <a:xfrm>
            <a:off x="0" y="0"/>
            <a:ext cx="5543550" cy="3816350"/>
          </a:xfrm>
          <a:prstGeom prst="rect">
            <a:avLst/>
          </a:prstGeom>
          <a:noFill/>
          <a:ln w="25400" algn="ctr">
            <a:solidFill>
              <a:schemeClr val="tx1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3" name="正方形/長方形 2"/>
          <p:cNvSpPr>
            <a:spLocks noChangeArrowheads="1"/>
          </p:cNvSpPr>
          <p:nvPr/>
        </p:nvSpPr>
        <p:spPr bwMode="auto">
          <a:xfrm>
            <a:off x="107950" y="107950"/>
            <a:ext cx="5326063" cy="3598863"/>
          </a:xfrm>
          <a:prstGeom prst="rect">
            <a:avLst/>
          </a:prstGeom>
          <a:noFill/>
          <a:ln w="25400" algn="ctr">
            <a:solidFill>
              <a:srgbClr val="FF000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4" name="正方形/長方形 3"/>
          <p:cNvSpPr>
            <a:spLocks noChangeArrowheads="1"/>
          </p:cNvSpPr>
          <p:nvPr/>
        </p:nvSpPr>
        <p:spPr bwMode="auto">
          <a:xfrm>
            <a:off x="179388" y="179388"/>
            <a:ext cx="5181600" cy="3455987"/>
          </a:xfrm>
          <a:prstGeom prst="rect">
            <a:avLst/>
          </a:prstGeom>
          <a:noFill/>
          <a:ln w="25400" algn="ctr">
            <a:solidFill>
              <a:srgbClr val="0070C0"/>
            </a:solidFill>
            <a:miter lim="800000"/>
            <a:headEnd/>
            <a:tailEnd/>
          </a:ln>
        </p:spPr>
        <p:txBody>
          <a:bodyPr lIns="45811" tIns="22906" rIns="45811" bIns="22906" anchor="ctr"/>
          <a:lstStyle/>
          <a:p>
            <a:pPr algn="ctr" defTabSz="510523" fontAlgn="auto">
              <a:spcBef>
                <a:spcPts val="0"/>
              </a:spcBef>
              <a:spcAft>
                <a:spcPts val="0"/>
              </a:spcAft>
              <a:defRPr/>
            </a:pPr>
            <a:endParaRPr lang="ja-JP" altLang="en-US">
              <a:solidFill>
                <a:prstClr val="white"/>
              </a:solidFill>
              <a:latin typeface="+mn-lt"/>
              <a:ea typeface="+mn-ea"/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204913" y="847725"/>
            <a:ext cx="3136900" cy="785813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14398 h 21600"/>
              <a:gd name="T4" fmla="*/ 1249664 w 21600"/>
              <a:gd name="T5" fmla="*/ 786177 h 21600"/>
              <a:gd name="T6" fmla="*/ 1568069 w 21600"/>
              <a:gd name="T7" fmla="*/ 628832 h 21600"/>
              <a:gd name="T8" fmla="*/ 3136138 w 21600"/>
              <a:gd name="T9" fmla="*/ 31439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35921" dir="2700000" algn="ctr" rotWithShape="0">
              <a:srgbClr val="80808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POINT1</a:t>
            </a:r>
          </a:p>
          <a:p>
            <a:pPr>
              <a:defRPr/>
            </a:pPr>
            <a:endParaRPr lang="en-US" altLang="ja-JP" sz="500">
              <a:solidFill>
                <a:srgbClr val="00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テンプレートのサイズは黒の枠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(154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×106</a:t>
            </a: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>
              <a:defRPr/>
            </a:pPr>
            <a:r>
              <a:rPr lang="ja-JP" altLang="en-US" sz="900" b="1">
                <a:solidFill>
                  <a:srgbClr val="00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204913" y="1770063"/>
            <a:ext cx="3135312" cy="763587"/>
          </a:xfrm>
          <a:custGeom>
            <a:avLst/>
            <a:gdLst>
              <a:gd name="T0" fmla="*/ 1567666 w 21600"/>
              <a:gd name="T1" fmla="*/ 0 h 21600"/>
              <a:gd name="T2" fmla="*/ 0 w 21600"/>
              <a:gd name="T3" fmla="*/ 305051 h 21600"/>
              <a:gd name="T4" fmla="*/ 1249342 w 21600"/>
              <a:gd name="T5" fmla="*/ 762803 h 21600"/>
              <a:gd name="T6" fmla="*/ 1567666 w 21600"/>
              <a:gd name="T7" fmla="*/ 610137 h 21600"/>
              <a:gd name="T8" fmla="*/ 3135331 w 21600"/>
              <a:gd name="T9" fmla="*/ 305051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35921" dir="2700000" algn="ctr" rotWithShape="0">
              <a:srgbClr val="FF000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POINT2</a:t>
            </a:r>
          </a:p>
          <a:p>
            <a:pPr>
              <a:defRPr/>
            </a:pPr>
            <a:endParaRPr lang="en-US" altLang="ja-JP" sz="500" b="1">
              <a:solidFill>
                <a:srgbClr val="FF000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印刷物の仕上がりサイズは赤の枠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㎜）で</a:t>
            </a:r>
          </a:p>
          <a:p>
            <a:pPr>
              <a:defRPr/>
            </a:pPr>
            <a:r>
              <a:rPr lang="ja-JP" altLang="en-US" sz="900" b="1">
                <a:solidFill>
                  <a:srgbClr val="FF0000"/>
                </a:solidFill>
                <a:latin typeface="HG丸ｺﾞｼｯｸM-PRO" pitchFamily="50" charset="-128"/>
                <a:ea typeface="HG丸ｺﾞｼｯｸM-PRO" pitchFamily="50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204913" y="2673350"/>
            <a:ext cx="3136900" cy="854075"/>
          </a:xfrm>
          <a:custGeom>
            <a:avLst/>
            <a:gdLst>
              <a:gd name="T0" fmla="*/ 1568069 w 21600"/>
              <a:gd name="T1" fmla="*/ 0 h 21600"/>
              <a:gd name="T2" fmla="*/ 0 w 21600"/>
              <a:gd name="T3" fmla="*/ 352724 h 21600"/>
              <a:gd name="T4" fmla="*/ 1249664 w 21600"/>
              <a:gd name="T5" fmla="*/ 882015 h 21600"/>
              <a:gd name="T6" fmla="*/ 1568069 w 21600"/>
              <a:gd name="T7" fmla="*/ 705490 h 21600"/>
              <a:gd name="T8" fmla="*/ 3136138 w 21600"/>
              <a:gd name="T9" fmla="*/ 352724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35921" dir="2700000" algn="ctr" rotWithShape="0">
              <a:srgbClr val="0070C0"/>
            </a:outerShdw>
          </a:effectLst>
        </p:spPr>
        <p:txBody>
          <a:bodyPr lIns="45811" tIns="22906" rIns="45811" bIns="22906"/>
          <a:lstStyle/>
          <a:p>
            <a:pPr>
              <a:defRPr/>
            </a:pPr>
            <a:r>
              <a:rPr lang="en-US" altLang="ja-JP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POINT</a:t>
            </a:r>
            <a:r>
              <a:rPr lang="ja-JP" altLang="en-US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３</a:t>
            </a:r>
            <a:endParaRPr lang="en-US" altLang="ja-JP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endParaRPr lang="en-US" altLang="ja-JP" sz="500" b="1">
              <a:solidFill>
                <a:srgbClr val="0070C0"/>
              </a:solidFill>
              <a:latin typeface="HG丸ｺﾞｼｯｸM-PRO" pitchFamily="50" charset="-128"/>
              <a:ea typeface="HG丸ｺﾞｼｯｸM-PRO" pitchFamily="50" charset="-128"/>
            </a:endParaRP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文字・イラスト・写真の絵柄等、仕上がりで切れては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いけない部分は、青の枠（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144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×96</a:t>
            </a: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㎜）の中に</a:t>
            </a:r>
          </a:p>
          <a:p>
            <a:pPr>
              <a:defRPr/>
            </a:pPr>
            <a:r>
              <a:rPr lang="ja-JP" altLang="en-US" sz="900" b="1">
                <a:solidFill>
                  <a:srgbClr val="0070C0"/>
                </a:solidFill>
                <a:latin typeface="HG丸ｺﾞｼｯｸM-PRO" pitchFamily="50" charset="-128"/>
                <a:ea typeface="HG丸ｺﾞｼｯｸM-PRO" pitchFamily="50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600075" y="247650"/>
            <a:ext cx="4346575" cy="485775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45811" tIns="22906" rIns="45811" bIns="22906" anchor="ctr"/>
          <a:lstStyle/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このテンプレートはポストカードサイズ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(148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</a:t>
            </a:r>
            <a:r>
              <a:rPr lang="en-US" altLang="ja-JP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×100</a:t>
            </a: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㎜）の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印刷物を作る為のテンプレートです。</a:t>
            </a:r>
          </a:p>
          <a:p>
            <a:pPr defTabSz="509812">
              <a:defRPr/>
            </a:pPr>
            <a:r>
              <a:rPr lang="ja-JP" altLang="en-US" sz="900" b="1" dirty="0">
                <a:solidFill>
                  <a:srgbClr val="404040"/>
                </a:solidFill>
                <a:latin typeface="HG丸ｺﾞｼｯｸM-PRO" pitchFamily="50" charset="-128"/>
                <a:ea typeface="HG丸ｺﾞｼｯｸM-PRO" pitchFamily="50" charset="-128"/>
              </a:rPr>
              <a:t>ご利用にあたっては「ご利用ガイド」をお読みください。</a:t>
            </a:r>
          </a:p>
        </p:txBody>
      </p:sp>
      <p:sp>
        <p:nvSpPr>
          <p:cNvPr id="15369" name="Line 12"/>
          <p:cNvSpPr>
            <a:spLocks noChangeShapeType="1"/>
          </p:cNvSpPr>
          <p:nvPr/>
        </p:nvSpPr>
        <p:spPr bwMode="auto">
          <a:xfrm>
            <a:off x="0" y="1660525"/>
            <a:ext cx="5541963" cy="0"/>
          </a:xfrm>
          <a:prstGeom prst="line">
            <a:avLst/>
          </a:prstGeom>
          <a:noFill/>
          <a:ln w="19050">
            <a:solidFill>
              <a:schemeClr val="tx1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15370" name="Line 13"/>
          <p:cNvSpPr>
            <a:spLocks noChangeShapeType="1"/>
          </p:cNvSpPr>
          <p:nvPr/>
        </p:nvSpPr>
        <p:spPr bwMode="auto">
          <a:xfrm>
            <a:off x="107950" y="2587625"/>
            <a:ext cx="5326063" cy="0"/>
          </a:xfrm>
          <a:prstGeom prst="line">
            <a:avLst/>
          </a:prstGeom>
          <a:noFill/>
          <a:ln w="19050">
            <a:solidFill>
              <a:srgbClr val="FF000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  <p:sp>
        <p:nvSpPr>
          <p:cNvPr id="15371" name="Line 14"/>
          <p:cNvSpPr>
            <a:spLocks noChangeShapeType="1"/>
          </p:cNvSpPr>
          <p:nvPr/>
        </p:nvSpPr>
        <p:spPr bwMode="auto">
          <a:xfrm>
            <a:off x="179388" y="3562350"/>
            <a:ext cx="5181600" cy="0"/>
          </a:xfrm>
          <a:prstGeom prst="line">
            <a:avLst/>
          </a:prstGeom>
          <a:noFill/>
          <a:ln w="19050">
            <a:solidFill>
              <a:srgbClr val="0070C0"/>
            </a:solidFill>
            <a:round/>
            <a:headEnd type="arrow" w="med" len="med"/>
            <a:tailEnd type="arrow" w="med" len="med"/>
          </a:ln>
        </p:spPr>
        <p:txBody>
          <a:bodyPr lIns="45811" tIns="22906" rIns="45811" bIns="22906"/>
          <a:lstStyle/>
          <a:p>
            <a:endParaRPr lang="ja-JP" altLang="en-US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正方形/長方形 25"/>
          <p:cNvSpPr/>
          <p:nvPr/>
        </p:nvSpPr>
        <p:spPr>
          <a:xfrm>
            <a:off x="0" y="6292"/>
            <a:ext cx="5545138" cy="3054012"/>
          </a:xfrm>
          <a:prstGeom prst="rect">
            <a:avLst/>
          </a:prstGeom>
          <a:ln w="38100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r"/>
            <a:r>
              <a:rPr kumimoji="1" lang="ja-JP" altLang="en-US" sz="1200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写真を入れてください</a:t>
            </a:r>
            <a:endParaRPr kumimoji="1" lang="ja-JP" altLang="en-US" sz="12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19" name="角丸四角形 18"/>
          <p:cNvSpPr/>
          <p:nvPr/>
        </p:nvSpPr>
        <p:spPr>
          <a:xfrm>
            <a:off x="358775" y="1473200"/>
            <a:ext cx="2374900" cy="1454150"/>
          </a:xfrm>
          <a:prstGeom prst="roundRect">
            <a:avLst>
              <a:gd name="adj" fmla="val 5968"/>
            </a:avLst>
          </a:prstGeom>
          <a:solidFill>
            <a:srgbClr val="FFFFFF">
              <a:alpha val="8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pic>
        <p:nvPicPr>
          <p:cNvPr id="1027" name="Picture 3" descr="C:\Users\vanfu-vos-01\Desktop\牧野work\@@@進行中@@@\ADP\51_バースデー\イラレ\png\HappyBD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8775" y="354012"/>
            <a:ext cx="1884363" cy="596900"/>
          </a:xfrm>
          <a:prstGeom prst="rect">
            <a:avLst/>
          </a:prstGeom>
          <a:noFill/>
        </p:spPr>
      </p:pic>
      <p:pic>
        <p:nvPicPr>
          <p:cNvPr id="1029" name="Picture 5" descr="C:\Users\vanfu-vos-01\Desktop\牧野work\@@@進行中@@@\ADP\51_バースデー\イラレ\png\51_オブジェクト1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3549" y="1555750"/>
            <a:ext cx="234950" cy="119063"/>
          </a:xfrm>
          <a:prstGeom prst="rect">
            <a:avLst/>
          </a:prstGeom>
          <a:noFill/>
        </p:spPr>
      </p:pic>
      <p:sp>
        <p:nvSpPr>
          <p:cNvPr id="6" name="テキスト ボックス 5"/>
          <p:cNvSpPr txBox="1"/>
          <p:nvPr/>
        </p:nvSpPr>
        <p:spPr>
          <a:xfrm>
            <a:off x="266698" y="1047751"/>
            <a:ext cx="4405313" cy="3565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34"/>
              </a:lnSpc>
            </a:pPr>
            <a:r>
              <a:rPr lang="ja-JP" altLang="en-US" sz="800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がんばっている自分へのご褒美として、また、家族や友人、大切な方とのひとときに</a:t>
            </a:r>
            <a:r>
              <a:rPr lang="en-US" altLang="ja-JP" sz="800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…</a:t>
            </a:r>
            <a:r>
              <a:rPr lang="ja-JP" altLang="en-US" sz="800" dirty="0" err="1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。</a:t>
            </a:r>
            <a:endParaRPr lang="ja-JP" altLang="en-US" sz="800" dirty="0" smtClean="0">
              <a:solidFill>
                <a:schemeClr val="bg1"/>
              </a:solidFill>
              <a:latin typeface="HGPｺﾞｼｯｸE" pitchFamily="50" charset="-128"/>
              <a:ea typeface="HGPｺﾞｼｯｸE" pitchFamily="50" charset="-128"/>
            </a:endParaRPr>
          </a:p>
          <a:p>
            <a:pPr>
              <a:lnSpc>
                <a:spcPts val="1134"/>
              </a:lnSpc>
            </a:pPr>
            <a:r>
              <a:rPr lang="ja-JP" altLang="en-US" sz="800" dirty="0" smtClean="0">
                <a:solidFill>
                  <a:schemeClr val="bg1"/>
                </a:solidFill>
                <a:latin typeface="HGPｺﾞｼｯｸE" pitchFamily="50" charset="-128"/>
                <a:ea typeface="HGPｺﾞｼｯｸE" pitchFamily="50" charset="-128"/>
              </a:rPr>
              <a:t>レストラン・アスクルで最高の時間をお過ごしください。</a:t>
            </a:r>
            <a:endParaRPr kumimoji="1" lang="ja-JP" altLang="en-US" sz="800" dirty="0">
              <a:solidFill>
                <a:schemeClr val="bg1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7" name="テキスト ボックス 6"/>
          <p:cNvSpPr txBox="1"/>
          <p:nvPr/>
        </p:nvSpPr>
        <p:spPr>
          <a:xfrm>
            <a:off x="2343147" y="757244"/>
            <a:ext cx="1543053" cy="23493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34"/>
              </a:lnSpc>
            </a:pPr>
            <a:r>
              <a:rPr lang="ja-JP" altLang="en-US" sz="1700" dirty="0" smtClean="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○○ ○○ 様</a:t>
            </a:r>
            <a:endParaRPr kumimoji="1" lang="ja-JP" altLang="en-US" sz="1700" dirty="0">
              <a:solidFill>
                <a:schemeClr val="bg1"/>
              </a:solidFill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647698" y="1498601"/>
            <a:ext cx="2022477" cy="233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34"/>
              </a:lnSpc>
            </a:pPr>
            <a:r>
              <a:rPr lang="en-US" altLang="ja-JP" sz="921" dirty="0" smtClean="0">
                <a:solidFill>
                  <a:srgbClr val="EA5504"/>
                </a:solidFill>
                <a:latin typeface="HGPｺﾞｼｯｸE" pitchFamily="50" charset="-128"/>
                <a:ea typeface="HGPｺﾞｼｯｸE" pitchFamily="50" charset="-128"/>
                <a:cs typeface="Meiryo UI" pitchFamily="50" charset="-128"/>
              </a:rPr>
              <a:t>SPECIAL DINNER COURSE</a:t>
            </a:r>
            <a:endParaRPr kumimoji="1" lang="ja-JP" altLang="en-US" sz="921" dirty="0">
              <a:solidFill>
                <a:srgbClr val="EA5504"/>
              </a:solidFill>
              <a:latin typeface="HGPｺﾞｼｯｸE" pitchFamily="50" charset="-128"/>
              <a:ea typeface="HGPｺﾞｼｯｸE" pitchFamily="50" charset="-128"/>
              <a:cs typeface="Meiryo UI" pitchFamily="50" charset="-128"/>
            </a:endParaRPr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71474" y="1666876"/>
            <a:ext cx="2324102" cy="211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34"/>
              </a:lnSpc>
            </a:pPr>
            <a:r>
              <a:rPr lang="ja-JP" altLang="en-US" sz="638" dirty="0" smtClean="0">
                <a:latin typeface="HGPｺﾞｼｯｸM" pitchFamily="50" charset="-128"/>
                <a:ea typeface="HGPｺﾞｼｯｸM" pitchFamily="50" charset="-128"/>
              </a:rPr>
              <a:t>お誕生日前後</a:t>
            </a:r>
            <a:r>
              <a:rPr lang="en-US" altLang="ja-JP" sz="638" dirty="0" smtClean="0">
                <a:latin typeface="HGPｺﾞｼｯｸM" pitchFamily="50" charset="-128"/>
                <a:ea typeface="HGPｺﾞｼｯｸM" pitchFamily="50" charset="-128"/>
              </a:rPr>
              <a:t>2</a:t>
            </a:r>
            <a:r>
              <a:rPr lang="ja-JP" altLang="en-US" sz="638" dirty="0" smtClean="0">
                <a:latin typeface="HGPｺﾞｼｯｸM" pitchFamily="50" charset="-128"/>
                <a:ea typeface="HGPｺﾞｼｯｸM" pitchFamily="50" charset="-128"/>
              </a:rPr>
              <a:t>ヵ月の期間のみ、ご予約いただけるコースです。</a:t>
            </a:r>
            <a:endParaRPr kumimoji="1" lang="ja-JP" altLang="en-US" sz="638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12" name="テキスト ボックス 11"/>
          <p:cNvSpPr txBox="1"/>
          <p:nvPr/>
        </p:nvSpPr>
        <p:spPr>
          <a:xfrm>
            <a:off x="371474" y="1841501"/>
            <a:ext cx="920751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63"/>
              </a:lnSpc>
            </a:pPr>
            <a:r>
              <a:rPr lang="ja-JP" altLang="en-US" sz="780" dirty="0" smtClean="0">
                <a:latin typeface="HGPｺﾞｼｯｸM" pitchFamily="50" charset="-128"/>
                <a:ea typeface="HGPｺﾞｼｯｸM" pitchFamily="50" charset="-128"/>
              </a:rPr>
              <a:t>・バースデーワイン</a:t>
            </a:r>
          </a:p>
          <a:p>
            <a:pPr>
              <a:lnSpc>
                <a:spcPts val="1063"/>
              </a:lnSpc>
            </a:pPr>
            <a:r>
              <a:rPr lang="ja-JP" altLang="en-US" sz="780" dirty="0" smtClean="0">
                <a:latin typeface="HGPｺﾞｼｯｸM" pitchFamily="50" charset="-128"/>
                <a:ea typeface="HGPｺﾞｼｯｸM" pitchFamily="50" charset="-128"/>
              </a:rPr>
              <a:t>・オードブル</a:t>
            </a:r>
          </a:p>
          <a:p>
            <a:pPr>
              <a:lnSpc>
                <a:spcPts val="1063"/>
              </a:lnSpc>
            </a:pPr>
            <a:r>
              <a:rPr lang="ja-JP" altLang="en-US" sz="780" dirty="0" smtClean="0">
                <a:latin typeface="HGPｺﾞｼｯｸM" pitchFamily="50" charset="-128"/>
                <a:ea typeface="HGPｺﾞｼｯｸM" pitchFamily="50" charset="-128"/>
              </a:rPr>
              <a:t>・本日のスープ</a:t>
            </a:r>
            <a:endParaRPr kumimoji="1" lang="ja-JP" altLang="en-US" sz="78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13" name="テキスト ボックス 12"/>
          <p:cNvSpPr txBox="1"/>
          <p:nvPr/>
        </p:nvSpPr>
        <p:spPr>
          <a:xfrm>
            <a:off x="1314449" y="1841501"/>
            <a:ext cx="1162051" cy="5155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063"/>
              </a:lnSpc>
            </a:pPr>
            <a:r>
              <a:rPr lang="ja-JP" altLang="en-US" sz="780" dirty="0" smtClean="0">
                <a:latin typeface="HGPｺﾞｼｯｸM" pitchFamily="50" charset="-128"/>
                <a:ea typeface="HGPｺﾞｼｯｸM" pitchFamily="50" charset="-128"/>
              </a:rPr>
              <a:t>・肉料理／魚料理</a:t>
            </a:r>
          </a:p>
          <a:p>
            <a:pPr>
              <a:lnSpc>
                <a:spcPts val="1063"/>
              </a:lnSpc>
            </a:pPr>
            <a:r>
              <a:rPr lang="ja-JP" altLang="en-US" sz="780" dirty="0" smtClean="0">
                <a:latin typeface="HGPｺﾞｼｯｸM" pitchFamily="50" charset="-128"/>
                <a:ea typeface="HGPｺﾞｼｯｸM" pitchFamily="50" charset="-128"/>
              </a:rPr>
              <a:t>・スペシャルスイーツ</a:t>
            </a:r>
          </a:p>
          <a:p>
            <a:pPr>
              <a:lnSpc>
                <a:spcPts val="1063"/>
              </a:lnSpc>
            </a:pPr>
            <a:r>
              <a:rPr lang="ja-JP" altLang="en-US" sz="780" dirty="0" smtClean="0">
                <a:latin typeface="HGPｺﾞｼｯｸM" pitchFamily="50" charset="-128"/>
                <a:ea typeface="HGPｺﾞｼｯｸM" pitchFamily="50" charset="-128"/>
              </a:rPr>
              <a:t>・コーヒー、紅茶</a:t>
            </a:r>
            <a:endParaRPr kumimoji="1" lang="ja-JP" altLang="en-US" sz="780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14" name="角丸四角形 13"/>
          <p:cNvSpPr/>
          <p:nvPr/>
        </p:nvSpPr>
        <p:spPr>
          <a:xfrm>
            <a:off x="466725" y="2336800"/>
            <a:ext cx="1511300" cy="107950"/>
          </a:xfrm>
          <a:prstGeom prst="roundRect">
            <a:avLst/>
          </a:prstGeom>
          <a:solidFill>
            <a:srgbClr val="EA550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15" name="テキスト ボックス 14"/>
          <p:cNvSpPr txBox="1"/>
          <p:nvPr/>
        </p:nvSpPr>
        <p:spPr>
          <a:xfrm>
            <a:off x="419099" y="2273301"/>
            <a:ext cx="2324102" cy="211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34"/>
              </a:lnSpc>
            </a:pPr>
            <a:r>
              <a:rPr lang="ja-JP" altLang="en-US" sz="638" dirty="0" smtClean="0">
                <a:solidFill>
                  <a:schemeClr val="bg1"/>
                </a:solidFill>
                <a:latin typeface="HGPｺﾞｼｯｸM" pitchFamily="50" charset="-128"/>
                <a:ea typeface="HGPｺﾞｼｯｸM" pitchFamily="50" charset="-128"/>
              </a:rPr>
              <a:t>★オリジナル・グラスもプレゼントいたします</a:t>
            </a:r>
            <a:endParaRPr kumimoji="1" lang="ja-JP" altLang="en-US" sz="638" dirty="0">
              <a:solidFill>
                <a:schemeClr val="bg1"/>
              </a:solidFill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16" name="テキスト ボックス 15"/>
          <p:cNvSpPr txBox="1"/>
          <p:nvPr/>
        </p:nvSpPr>
        <p:spPr>
          <a:xfrm>
            <a:off x="403224" y="2540001"/>
            <a:ext cx="514351" cy="211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34"/>
              </a:lnSpc>
            </a:pPr>
            <a:r>
              <a:rPr lang="ja-JP" altLang="en-US" sz="638" dirty="0" smtClean="0">
                <a:solidFill>
                  <a:srgbClr val="EA5504"/>
                </a:solidFill>
                <a:latin typeface="HGPｺﾞｼｯｸE" pitchFamily="50" charset="-128"/>
                <a:ea typeface="HGPｺﾞｼｯｸE" pitchFamily="50" charset="-128"/>
              </a:rPr>
              <a:t>お一人様</a:t>
            </a:r>
            <a:endParaRPr kumimoji="1" lang="ja-JP" altLang="en-US" sz="638" dirty="0">
              <a:solidFill>
                <a:srgbClr val="EA5504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17" name="テキスト ボックス 16"/>
          <p:cNvSpPr txBox="1"/>
          <p:nvPr/>
        </p:nvSpPr>
        <p:spPr>
          <a:xfrm>
            <a:off x="876298" y="2540001"/>
            <a:ext cx="1111251" cy="233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34"/>
              </a:lnSpc>
            </a:pPr>
            <a:r>
              <a:rPr lang="en-US" altLang="ja-JP" sz="1700" dirty="0" smtClean="0">
                <a:solidFill>
                  <a:srgbClr val="EA5504"/>
                </a:solidFill>
                <a:latin typeface="HGPｺﾞｼｯｸE" pitchFamily="50" charset="-128"/>
                <a:ea typeface="HGPｺﾞｼｯｸE" pitchFamily="50" charset="-128"/>
              </a:rPr>
              <a:t>3,000</a:t>
            </a:r>
            <a:r>
              <a:rPr lang="en-US" altLang="ja-JP" sz="638" dirty="0" smtClean="0">
                <a:solidFill>
                  <a:srgbClr val="EA5504"/>
                </a:solidFill>
                <a:latin typeface="HGPｺﾞｼｯｸE" pitchFamily="50" charset="-128"/>
                <a:ea typeface="HGPｺﾞｼｯｸE" pitchFamily="50" charset="-128"/>
              </a:rPr>
              <a:t> </a:t>
            </a:r>
            <a:r>
              <a:rPr lang="ja-JP" altLang="en-US" sz="1063" dirty="0" smtClean="0">
                <a:solidFill>
                  <a:srgbClr val="EA5504"/>
                </a:solidFill>
                <a:latin typeface="HGPｺﾞｼｯｸE" pitchFamily="50" charset="-128"/>
                <a:ea typeface="HGPｺﾞｼｯｸE" pitchFamily="50" charset="-128"/>
              </a:rPr>
              <a:t>円</a:t>
            </a:r>
            <a:r>
              <a:rPr lang="en-US" altLang="ja-JP" sz="638" baseline="30000" dirty="0" smtClean="0">
                <a:solidFill>
                  <a:srgbClr val="EA5504"/>
                </a:solidFill>
                <a:latin typeface="HGPｺﾞｼｯｸE" pitchFamily="50" charset="-128"/>
                <a:ea typeface="HGPｺﾞｼｯｸE" pitchFamily="50" charset="-128"/>
              </a:rPr>
              <a:t>※</a:t>
            </a:r>
            <a:endParaRPr kumimoji="1" lang="ja-JP" altLang="en-US" sz="638" baseline="30000" dirty="0">
              <a:solidFill>
                <a:srgbClr val="EA5504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18" name="テキスト ボックス 17"/>
          <p:cNvSpPr txBox="1"/>
          <p:nvPr/>
        </p:nvSpPr>
        <p:spPr>
          <a:xfrm>
            <a:off x="371474" y="2681213"/>
            <a:ext cx="2324102" cy="211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34"/>
              </a:lnSpc>
            </a:pPr>
            <a:r>
              <a:rPr lang="en-US" altLang="ja-JP" sz="567" dirty="0" smtClean="0">
                <a:latin typeface="HGPｺﾞｼｯｸM" pitchFamily="50" charset="-128"/>
                <a:ea typeface="HGPｺﾞｼｯｸM" pitchFamily="50" charset="-128"/>
              </a:rPr>
              <a:t>※</a:t>
            </a:r>
            <a:r>
              <a:rPr lang="ja-JP" altLang="en-US" sz="567" dirty="0" smtClean="0">
                <a:latin typeface="HGPｺﾞｼｯｸM" pitchFamily="50" charset="-128"/>
                <a:ea typeface="HGPｺﾞｼｯｸM" pitchFamily="50" charset="-128"/>
              </a:rPr>
              <a:t>お連れの方もこちらの価格でご案内いたします。</a:t>
            </a:r>
            <a:endParaRPr kumimoji="1" lang="ja-JP" altLang="en-US" sz="567" dirty="0"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21" name="テキスト ボックス 20"/>
          <p:cNvSpPr txBox="1"/>
          <p:nvPr/>
        </p:nvSpPr>
        <p:spPr>
          <a:xfrm>
            <a:off x="282574" y="3168651"/>
            <a:ext cx="1724026" cy="233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34"/>
              </a:lnSpc>
            </a:pPr>
            <a:r>
              <a:rPr lang="ja-JP" altLang="en-US" sz="1403" dirty="0" smtClean="0">
                <a:solidFill>
                  <a:srgbClr val="595757"/>
                </a:solidFill>
                <a:latin typeface="HGPｺﾞｼｯｸE" pitchFamily="50" charset="-128"/>
                <a:ea typeface="HGPｺﾞｼｯｸE" pitchFamily="50" charset="-128"/>
              </a:rPr>
              <a:t>レストラン・アスクル</a:t>
            </a:r>
            <a:endParaRPr kumimoji="1" lang="ja-JP" altLang="en-US" sz="1403" dirty="0">
              <a:solidFill>
                <a:srgbClr val="595757"/>
              </a:solidFill>
              <a:latin typeface="HGPｺﾞｼｯｸE" pitchFamily="50" charset="-128"/>
              <a:ea typeface="HGPｺﾞｼｯｸE" pitchFamily="50" charset="-128"/>
            </a:endParaRPr>
          </a:p>
        </p:txBody>
      </p:sp>
      <p:sp>
        <p:nvSpPr>
          <p:cNvPr id="22" name="テキスト ボックス 21"/>
          <p:cNvSpPr txBox="1"/>
          <p:nvPr/>
        </p:nvSpPr>
        <p:spPr>
          <a:xfrm>
            <a:off x="1949449" y="3133726"/>
            <a:ext cx="2473326" cy="26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567" dirty="0" smtClean="0">
                <a:solidFill>
                  <a:srgbClr val="595757"/>
                </a:solidFill>
                <a:latin typeface="HGPｺﾞｼｯｸM" pitchFamily="50" charset="-128"/>
                <a:ea typeface="HGPｺﾞｼｯｸM" pitchFamily="50" charset="-128"/>
              </a:rPr>
              <a:t>営業時間</a:t>
            </a:r>
            <a:r>
              <a:rPr lang="en-US" altLang="zh-TW" sz="567" dirty="0" smtClean="0">
                <a:solidFill>
                  <a:srgbClr val="595757"/>
                </a:solidFill>
                <a:latin typeface="HGPｺﾞｼｯｸM" pitchFamily="50" charset="-128"/>
                <a:ea typeface="HGPｺﾞｼｯｸM" pitchFamily="50" charset="-128"/>
              </a:rPr>
              <a:t>11</a:t>
            </a:r>
            <a:r>
              <a:rPr lang="zh-TW" altLang="en-US" sz="567" dirty="0" smtClean="0">
                <a:solidFill>
                  <a:srgbClr val="595757"/>
                </a:solidFill>
                <a:latin typeface="HGPｺﾞｼｯｸM" pitchFamily="50" charset="-128"/>
                <a:ea typeface="HGPｺﾞｼｯｸM" pitchFamily="50" charset="-128"/>
              </a:rPr>
              <a:t>：</a:t>
            </a:r>
            <a:r>
              <a:rPr lang="en-US" altLang="zh-TW" sz="567" dirty="0" smtClean="0">
                <a:solidFill>
                  <a:srgbClr val="595757"/>
                </a:solidFill>
                <a:latin typeface="HGPｺﾞｼｯｸM" pitchFamily="50" charset="-128"/>
                <a:ea typeface="HGPｺﾞｼｯｸM" pitchFamily="50" charset="-128"/>
              </a:rPr>
              <a:t>30〜22</a:t>
            </a:r>
            <a:r>
              <a:rPr lang="zh-TW" altLang="en-US" sz="567" dirty="0" smtClean="0">
                <a:solidFill>
                  <a:srgbClr val="595757"/>
                </a:solidFill>
                <a:latin typeface="HGPｺﾞｼｯｸM" pitchFamily="50" charset="-128"/>
                <a:ea typeface="HGPｺﾞｼｯｸM" pitchFamily="50" charset="-128"/>
              </a:rPr>
              <a:t>：</a:t>
            </a:r>
            <a:r>
              <a:rPr lang="en-US" altLang="zh-TW" sz="567" dirty="0" smtClean="0">
                <a:solidFill>
                  <a:srgbClr val="595757"/>
                </a:solidFill>
                <a:latin typeface="HGPｺﾞｼｯｸM" pitchFamily="50" charset="-128"/>
                <a:ea typeface="HGPｺﾞｼｯｸM" pitchFamily="50" charset="-128"/>
              </a:rPr>
              <a:t>00</a:t>
            </a:r>
          </a:p>
          <a:p>
            <a:r>
              <a:rPr lang="zh-TW" altLang="en-US" sz="567" dirty="0" smtClean="0">
                <a:solidFill>
                  <a:srgbClr val="595757"/>
                </a:solidFill>
                <a:latin typeface="HGPｺﾞｼｯｸM" pitchFamily="50" charset="-128"/>
                <a:ea typeface="HGPｺﾞｼｯｸM" pitchFamily="50" charset="-128"/>
              </a:rPr>
              <a:t>〒</a:t>
            </a:r>
            <a:r>
              <a:rPr lang="en-US" altLang="zh-TW" sz="567" dirty="0" smtClean="0">
                <a:solidFill>
                  <a:srgbClr val="595757"/>
                </a:solidFill>
                <a:latin typeface="HGPｺﾞｼｯｸM" pitchFamily="50" charset="-128"/>
                <a:ea typeface="HGPｺﾞｼｯｸM" pitchFamily="50" charset="-128"/>
              </a:rPr>
              <a:t>135-0061 </a:t>
            </a:r>
            <a:r>
              <a:rPr lang="zh-TW" altLang="en-US" sz="567" dirty="0" smtClean="0">
                <a:solidFill>
                  <a:srgbClr val="595757"/>
                </a:solidFill>
                <a:latin typeface="HGPｺﾞｼｯｸM" pitchFamily="50" charset="-128"/>
                <a:ea typeface="HGPｺﾞｼｯｸM" pitchFamily="50" charset="-128"/>
              </a:rPr>
              <a:t>東京都江東区豊洲</a:t>
            </a:r>
            <a:r>
              <a:rPr lang="en-US" altLang="zh-TW" sz="567" dirty="0" smtClean="0">
                <a:solidFill>
                  <a:srgbClr val="595757"/>
                </a:solidFill>
                <a:latin typeface="HGPｺﾞｼｯｸM" pitchFamily="50" charset="-128"/>
                <a:ea typeface="HGPｺﾞｼｯｸM" pitchFamily="50" charset="-128"/>
              </a:rPr>
              <a:t>3-2-3</a:t>
            </a:r>
            <a:endParaRPr kumimoji="1" lang="ja-JP" altLang="en-US" sz="567" dirty="0">
              <a:solidFill>
                <a:srgbClr val="595757"/>
              </a:solidFill>
              <a:latin typeface="HGPｺﾞｼｯｸM" pitchFamily="50" charset="-128"/>
              <a:ea typeface="HGPｺﾞｼｯｸM" pitchFamily="50" charset="-128"/>
            </a:endParaRPr>
          </a:p>
        </p:txBody>
      </p:sp>
      <p:sp>
        <p:nvSpPr>
          <p:cNvPr id="23" name="テキスト ボックス 22"/>
          <p:cNvSpPr txBox="1"/>
          <p:nvPr/>
        </p:nvSpPr>
        <p:spPr>
          <a:xfrm>
            <a:off x="282573" y="3375026"/>
            <a:ext cx="3721101" cy="21974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1134"/>
              </a:lnSpc>
            </a:pPr>
            <a:r>
              <a:rPr lang="de-DE" altLang="ja-JP" sz="850" dirty="0" smtClean="0">
                <a:solidFill>
                  <a:srgbClr val="595757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TEL 03-1234-1111</a:t>
            </a:r>
            <a:r>
              <a:rPr lang="ja-JP" altLang="de-DE" sz="850" dirty="0" smtClean="0">
                <a:solidFill>
                  <a:srgbClr val="595757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　</a:t>
            </a:r>
            <a:r>
              <a:rPr lang="de-DE" altLang="ja-JP" sz="850" dirty="0" smtClean="0">
                <a:solidFill>
                  <a:srgbClr val="595757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FAX 03-1234-1112</a:t>
            </a:r>
            <a:r>
              <a:rPr lang="ja-JP" altLang="de-DE" sz="850" dirty="0" smtClean="0">
                <a:solidFill>
                  <a:srgbClr val="595757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　</a:t>
            </a:r>
            <a:r>
              <a:rPr lang="de-DE" altLang="ja-JP" sz="850" dirty="0" smtClean="0">
                <a:solidFill>
                  <a:srgbClr val="595757"/>
                </a:solidFill>
                <a:latin typeface="Meiryo UI" pitchFamily="50" charset="-128"/>
                <a:ea typeface="Meiryo UI" pitchFamily="50" charset="-128"/>
                <a:cs typeface="Meiryo UI" pitchFamily="50" charset="-128"/>
              </a:rPr>
              <a:t>http://www.askult.com/</a:t>
            </a:r>
            <a:endParaRPr kumimoji="1" lang="ja-JP" altLang="en-US" sz="850" dirty="0">
              <a:solidFill>
                <a:srgbClr val="595757"/>
              </a:solidFill>
              <a:latin typeface="Meiryo UI" pitchFamily="50" charset="-128"/>
              <a:ea typeface="Meiryo UI" pitchFamily="50" charset="-128"/>
              <a:cs typeface="Meiryo UI" pitchFamily="50" charset="-128"/>
            </a:endParaRPr>
          </a:p>
        </p:txBody>
      </p:sp>
      <p:sp>
        <p:nvSpPr>
          <p:cNvPr id="24" name="正方形/長方形 23"/>
          <p:cNvSpPr/>
          <p:nvPr/>
        </p:nvSpPr>
        <p:spPr>
          <a:xfrm>
            <a:off x="4181475" y="2452688"/>
            <a:ext cx="1080000" cy="1080000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25" name="テキスト ボックス 24"/>
          <p:cNvSpPr txBox="1"/>
          <p:nvPr/>
        </p:nvSpPr>
        <p:spPr>
          <a:xfrm>
            <a:off x="4479924" y="2887665"/>
            <a:ext cx="501651" cy="2119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ts val="1134"/>
              </a:lnSpc>
            </a:pPr>
            <a:r>
              <a:rPr lang="ja-JP" altLang="en-US" sz="638" dirty="0" smtClean="0">
                <a:latin typeface="HGPｺﾞｼｯｸM" pitchFamily="50" charset="-128"/>
                <a:ea typeface="HGPｺﾞｼｯｸM" pitchFamily="50" charset="-128"/>
              </a:rPr>
              <a:t>地図入る</a:t>
            </a:r>
            <a:endParaRPr kumimoji="1" lang="ja-JP" altLang="en-US" sz="638" dirty="0">
              <a:latin typeface="HGPｺﾞｼｯｸM" pitchFamily="50" charset="-128"/>
              <a:ea typeface="HGPｺﾞｼｯｸM" pitchFamily="50" charset="-128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60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rtlCol="0">
        <a:spAutoFit/>
      </a:bodyPr>
      <a:lstStyle>
        <a:defPPr>
          <a:lnSpc>
            <a:spcPts val="1134"/>
          </a:lnSpc>
          <a:defRPr sz="1700" dirty="0" smtClean="0">
            <a:latin typeface="HGPｺﾞｼｯｸE" pitchFamily="50" charset="-128"/>
            <a:ea typeface="HGPｺﾞｼｯｸE" pitchFamily="50" charset="-128"/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xmlns="" name="60.pptx" id="{961C96D2-7B90-4301-A281-CB8313A768B8}" vid="{88E6A35F-F366-44F1-AFC1-EC6861117D52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60</Template>
  <TotalTime>0</TotalTime>
  <Words>233</Words>
  <Application>Microsoft Office PowerPoint</Application>
  <PresentationFormat>ユーザー設定</PresentationFormat>
  <Paragraphs>37</Paragraphs>
  <Slides>2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3" baseType="lpstr">
      <vt:lpstr>60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2014-07-30T00:16:01Z</dcterms:created>
  <dcterms:modified xsi:type="dcterms:W3CDTF">2014-08-01T07:11:16Z</dcterms:modified>
</cp:coreProperties>
</file>