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4" r:id="rId2"/>
    <p:sldId id="263" r:id="rId3"/>
  </p:sldIdLst>
  <p:sldSz cx="3813175" cy="5541963"/>
  <p:notesSz cx="6794500" cy="9925050"/>
  <p:defaultTextStyle>
    <a:defPPr>
      <a:defRPr lang="ja-JP"/>
    </a:defPPr>
    <a:lvl1pPr algn="l" defTabSz="509231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3822" indent="203058" algn="l" defTabSz="509231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231" indent="404530" algn="l" defTabSz="509231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4639" indent="606001" algn="l" defTabSz="509231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048" indent="807472" algn="l" defTabSz="509231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4400" algn="l" defTabSz="91376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1280" algn="l" defTabSz="91376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198160" algn="l" defTabSz="91376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5040" algn="l" defTabSz="91376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47">
          <p15:clr>
            <a:srgbClr val="A4A3A4"/>
          </p15:clr>
        </p15:guide>
        <p15:guide id="2" pos="12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2C23"/>
    <a:srgbClr val="4A362B"/>
    <a:srgbClr val="523F33"/>
    <a:srgbClr val="D2B878"/>
    <a:srgbClr val="7D3A11"/>
    <a:srgbClr val="8E5414"/>
    <a:srgbClr val="FFC000"/>
    <a:srgbClr val="FFF7E1"/>
    <a:srgbClr val="FFB7FF"/>
    <a:srgbClr val="FBDD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38" autoAdjust="0"/>
    <p:restoredTop sz="94660"/>
  </p:normalViewPr>
  <p:slideViewPr>
    <p:cSldViewPr snapToGrid="0">
      <p:cViewPr>
        <p:scale>
          <a:sx n="97" d="100"/>
          <a:sy n="97" d="100"/>
        </p:scale>
        <p:origin x="-2460" y="-36"/>
      </p:cViewPr>
      <p:guideLst>
        <p:guide orient="horz" pos="1746"/>
        <p:guide pos="12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092431B-63E7-49D8-82DB-0B46313929C1}" type="datetimeFigureOut">
              <a:rPr lang="ja-JP" altLang="en-US"/>
              <a:pPr>
                <a:defRPr/>
              </a:pPr>
              <a:t>2014/7/29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F32C721-093A-4433-8114-1544A38A42E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94652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231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3822" algn="l" defTabSz="509231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231" algn="l" defTabSz="509231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4639" algn="l" defTabSz="509231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048" algn="l" defTabSz="509231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5414" algn="l" defTabSz="510166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0496" algn="l" defTabSz="510166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5579" algn="l" defTabSz="510166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0662" algn="l" defTabSz="510166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720" y="295107"/>
            <a:ext cx="3289736" cy="1070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79" tIns="22890" rIns="45779" bIns="228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720" y="1475530"/>
            <a:ext cx="3289736" cy="3515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79" tIns="22890" rIns="45779" bIns="228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721" y="5135796"/>
            <a:ext cx="858122" cy="295106"/>
          </a:xfrm>
          <a:prstGeom prst="rect">
            <a:avLst/>
          </a:prstGeom>
        </p:spPr>
        <p:txBody>
          <a:bodyPr vert="horz" lIns="45779" tIns="22890" rIns="45779" bIns="22890" rtlCol="0" anchor="ctr"/>
          <a:lstStyle>
            <a:lvl1pPr algn="l" defTabSz="510166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CBE3209-2D16-4163-B4F4-27E3506E7503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2599" y="5135796"/>
            <a:ext cx="1287978" cy="295106"/>
          </a:xfrm>
          <a:prstGeom prst="rect">
            <a:avLst/>
          </a:prstGeom>
        </p:spPr>
        <p:txBody>
          <a:bodyPr vert="horz" lIns="45779" tIns="22890" rIns="45779" bIns="22890" rtlCol="0" anchor="ctr"/>
          <a:lstStyle>
            <a:lvl1pPr algn="ctr" defTabSz="510166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3333" y="5135796"/>
            <a:ext cx="858123" cy="295106"/>
          </a:xfrm>
          <a:prstGeom prst="rect">
            <a:avLst/>
          </a:prstGeom>
        </p:spPr>
        <p:txBody>
          <a:bodyPr vert="horz" lIns="45779" tIns="22890" rIns="45779" bIns="22890" rtlCol="0" anchor="ctr"/>
          <a:lstStyle>
            <a:lvl1pPr algn="r" defTabSz="510166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BFCF8A9-7C64-41D8-B4E9-07197BCF86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-1" y="0"/>
            <a:ext cx="3813175" cy="5541963"/>
          </a:xfrm>
          <a:prstGeom prst="rect">
            <a:avLst/>
          </a:prstGeom>
          <a:solidFill>
            <a:srgbClr val="D2B8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79" tIns="22890" rIns="45779" bIns="22890" anchor="ctr"/>
          <a:lstStyle/>
          <a:p>
            <a:pPr algn="ctr" defTabSz="510166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" name="図形グループ 7"/>
          <p:cNvGrpSpPr/>
          <p:nvPr userDrawn="1"/>
        </p:nvGrpSpPr>
        <p:grpSpPr>
          <a:xfrm>
            <a:off x="417896" y="788782"/>
            <a:ext cx="3004270" cy="2085530"/>
            <a:chOff x="358829" y="713008"/>
            <a:chExt cx="3122404" cy="2237077"/>
          </a:xfrm>
        </p:grpSpPr>
        <p:pic>
          <p:nvPicPr>
            <p:cNvPr id="10" name="図 9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358829" y="713008"/>
              <a:ext cx="386454" cy="396626"/>
            </a:xfrm>
            <a:prstGeom prst="rect">
              <a:avLst/>
            </a:prstGeom>
          </p:spPr>
        </p:pic>
        <p:pic>
          <p:nvPicPr>
            <p:cNvPr id="13" name="図 12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700823" y="713008"/>
              <a:ext cx="386454" cy="396626"/>
            </a:xfrm>
            <a:prstGeom prst="rect">
              <a:avLst/>
            </a:prstGeom>
          </p:spPr>
        </p:pic>
        <p:pic>
          <p:nvPicPr>
            <p:cNvPr id="14" name="図 13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1042817" y="713008"/>
              <a:ext cx="386454" cy="396626"/>
            </a:xfrm>
            <a:prstGeom prst="rect">
              <a:avLst/>
            </a:prstGeom>
          </p:spPr>
        </p:pic>
        <p:pic>
          <p:nvPicPr>
            <p:cNvPr id="15" name="図 14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1384811" y="713008"/>
              <a:ext cx="386454" cy="396626"/>
            </a:xfrm>
            <a:prstGeom prst="rect">
              <a:avLst/>
            </a:prstGeom>
          </p:spPr>
        </p:pic>
        <p:pic>
          <p:nvPicPr>
            <p:cNvPr id="16" name="図 15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1726805" y="713008"/>
              <a:ext cx="386454" cy="396626"/>
            </a:xfrm>
            <a:prstGeom prst="rect">
              <a:avLst/>
            </a:prstGeom>
          </p:spPr>
        </p:pic>
        <p:pic>
          <p:nvPicPr>
            <p:cNvPr id="17" name="図 16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2068799" y="713008"/>
              <a:ext cx="386454" cy="396626"/>
            </a:xfrm>
            <a:prstGeom prst="rect">
              <a:avLst/>
            </a:prstGeom>
          </p:spPr>
        </p:pic>
        <p:pic>
          <p:nvPicPr>
            <p:cNvPr id="18" name="図 17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2752787" y="713008"/>
              <a:ext cx="386454" cy="396626"/>
            </a:xfrm>
            <a:prstGeom prst="rect">
              <a:avLst/>
            </a:prstGeom>
          </p:spPr>
        </p:pic>
        <p:pic>
          <p:nvPicPr>
            <p:cNvPr id="19" name="図 18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3094779" y="713008"/>
              <a:ext cx="386454" cy="396626"/>
            </a:xfrm>
            <a:prstGeom prst="rect">
              <a:avLst/>
            </a:prstGeom>
          </p:spPr>
        </p:pic>
        <p:pic>
          <p:nvPicPr>
            <p:cNvPr id="20" name="図 19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358829" y="2553459"/>
              <a:ext cx="386454" cy="396626"/>
            </a:xfrm>
            <a:prstGeom prst="rect">
              <a:avLst/>
            </a:prstGeom>
          </p:spPr>
        </p:pic>
        <p:pic>
          <p:nvPicPr>
            <p:cNvPr id="21" name="図 20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700823" y="2553459"/>
              <a:ext cx="386454" cy="396626"/>
            </a:xfrm>
            <a:prstGeom prst="rect">
              <a:avLst/>
            </a:prstGeom>
          </p:spPr>
        </p:pic>
        <p:pic>
          <p:nvPicPr>
            <p:cNvPr id="22" name="図 21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1042817" y="2553459"/>
              <a:ext cx="386454" cy="396626"/>
            </a:xfrm>
            <a:prstGeom prst="rect">
              <a:avLst/>
            </a:prstGeom>
          </p:spPr>
        </p:pic>
        <p:pic>
          <p:nvPicPr>
            <p:cNvPr id="23" name="図 22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1384811" y="2553459"/>
              <a:ext cx="386454" cy="396626"/>
            </a:xfrm>
            <a:prstGeom prst="rect">
              <a:avLst/>
            </a:prstGeom>
          </p:spPr>
        </p:pic>
        <p:pic>
          <p:nvPicPr>
            <p:cNvPr id="24" name="図 23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1726805" y="2553459"/>
              <a:ext cx="386454" cy="396626"/>
            </a:xfrm>
            <a:prstGeom prst="rect">
              <a:avLst/>
            </a:prstGeom>
          </p:spPr>
        </p:pic>
        <p:pic>
          <p:nvPicPr>
            <p:cNvPr id="25" name="図 24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2068799" y="2553459"/>
              <a:ext cx="386454" cy="396626"/>
            </a:xfrm>
            <a:prstGeom prst="rect">
              <a:avLst/>
            </a:prstGeom>
          </p:spPr>
        </p:pic>
        <p:pic>
          <p:nvPicPr>
            <p:cNvPr id="26" name="図 25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2752787" y="2553459"/>
              <a:ext cx="386454" cy="396626"/>
            </a:xfrm>
            <a:prstGeom prst="rect">
              <a:avLst/>
            </a:prstGeom>
          </p:spPr>
        </p:pic>
        <p:pic>
          <p:nvPicPr>
            <p:cNvPr id="27" name="図 26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3094779" y="2553459"/>
              <a:ext cx="386454" cy="396626"/>
            </a:xfrm>
            <a:prstGeom prst="rect">
              <a:avLst/>
            </a:prstGeom>
          </p:spPr>
        </p:pic>
        <p:pic>
          <p:nvPicPr>
            <p:cNvPr id="28" name="図 27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3094779" y="2246718"/>
              <a:ext cx="386454" cy="396626"/>
            </a:xfrm>
            <a:prstGeom prst="rect">
              <a:avLst/>
            </a:prstGeom>
          </p:spPr>
        </p:pic>
        <p:pic>
          <p:nvPicPr>
            <p:cNvPr id="29" name="図 28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3094779" y="1633234"/>
              <a:ext cx="386454" cy="396626"/>
            </a:xfrm>
            <a:prstGeom prst="rect">
              <a:avLst/>
            </a:prstGeom>
          </p:spPr>
        </p:pic>
        <p:pic>
          <p:nvPicPr>
            <p:cNvPr id="30" name="図 29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3094779" y="1326492"/>
              <a:ext cx="386454" cy="396626"/>
            </a:xfrm>
            <a:prstGeom prst="rect">
              <a:avLst/>
            </a:prstGeom>
          </p:spPr>
        </p:pic>
        <p:pic>
          <p:nvPicPr>
            <p:cNvPr id="31" name="図 30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3094779" y="1019750"/>
              <a:ext cx="386454" cy="396626"/>
            </a:xfrm>
            <a:prstGeom prst="rect">
              <a:avLst/>
            </a:prstGeom>
          </p:spPr>
        </p:pic>
        <p:pic>
          <p:nvPicPr>
            <p:cNvPr id="34" name="図 33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358829" y="2246718"/>
              <a:ext cx="386454" cy="396626"/>
            </a:xfrm>
            <a:prstGeom prst="rect">
              <a:avLst/>
            </a:prstGeom>
          </p:spPr>
        </p:pic>
        <p:pic>
          <p:nvPicPr>
            <p:cNvPr id="35" name="図 34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358829" y="1939976"/>
              <a:ext cx="386454" cy="396626"/>
            </a:xfrm>
            <a:prstGeom prst="rect">
              <a:avLst/>
            </a:prstGeom>
          </p:spPr>
        </p:pic>
        <p:pic>
          <p:nvPicPr>
            <p:cNvPr id="36" name="図 35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358829" y="1633234"/>
              <a:ext cx="386454" cy="396626"/>
            </a:xfrm>
            <a:prstGeom prst="rect">
              <a:avLst/>
            </a:prstGeom>
          </p:spPr>
        </p:pic>
        <p:pic>
          <p:nvPicPr>
            <p:cNvPr id="37" name="図 36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358829" y="1019750"/>
              <a:ext cx="386454" cy="396626"/>
            </a:xfrm>
            <a:prstGeom prst="rect">
              <a:avLst/>
            </a:prstGeom>
          </p:spPr>
        </p:pic>
        <p:pic>
          <p:nvPicPr>
            <p:cNvPr id="39" name="図 38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2410793" y="713008"/>
              <a:ext cx="386454" cy="396626"/>
            </a:xfrm>
            <a:prstGeom prst="rect">
              <a:avLst/>
            </a:prstGeom>
          </p:spPr>
        </p:pic>
        <p:pic>
          <p:nvPicPr>
            <p:cNvPr id="40" name="図 39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2410793" y="2553459"/>
              <a:ext cx="386454" cy="396626"/>
            </a:xfrm>
            <a:prstGeom prst="rect">
              <a:avLst/>
            </a:prstGeom>
          </p:spPr>
        </p:pic>
        <p:pic>
          <p:nvPicPr>
            <p:cNvPr id="41" name="図 40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3094779" y="1939976"/>
              <a:ext cx="386454" cy="396626"/>
            </a:xfrm>
            <a:prstGeom prst="rect">
              <a:avLst/>
            </a:prstGeom>
          </p:spPr>
        </p:pic>
        <p:pic>
          <p:nvPicPr>
            <p:cNvPr id="42" name="図 41" descr="レース.png"/>
            <p:cNvPicPr>
              <a:picLocks noChangeAspect="1"/>
            </p:cNvPicPr>
            <p:nvPr userDrawn="1"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-1178"/>
            <a:stretch/>
          </p:blipFill>
          <p:spPr>
            <a:xfrm>
              <a:off x="358829" y="1326492"/>
              <a:ext cx="386454" cy="396626"/>
            </a:xfrm>
            <a:prstGeom prst="rect">
              <a:avLst/>
            </a:prstGeom>
          </p:spPr>
        </p:pic>
      </p:grpSp>
      <p:sp>
        <p:nvSpPr>
          <p:cNvPr id="11" name="正方形/長方形 10"/>
          <p:cNvSpPr/>
          <p:nvPr userDrawn="1"/>
        </p:nvSpPr>
        <p:spPr>
          <a:xfrm>
            <a:off x="546686" y="909233"/>
            <a:ext cx="2738174" cy="18384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79" tIns="22890" rIns="45779" bIns="2289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ここに写真を入れて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l" defTabSz="388666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666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666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666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666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6880" algn="l" defTabSz="388666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3760" algn="l" defTabSz="388666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0640" algn="l" defTabSz="388666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7520" algn="l" defTabSz="388666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770" indent="-96770" algn="l" defTabSz="388666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1896" indent="-96770" algn="l" defTabSz="388666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435" indent="-96770" algn="l" defTabSz="388666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0561" indent="-96770" algn="l" defTabSz="388666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5687" indent="-96770" algn="l" defTabSz="388666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0470" indent="-97316" algn="l" defTabSz="389262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102" indent="-97316" algn="l" defTabSz="389262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59732" indent="-97316" algn="l" defTabSz="389262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4363" indent="-97316" algn="l" defTabSz="389262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262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631" algn="l" defTabSz="389262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262" algn="l" defTabSz="389262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3893" algn="l" defTabSz="389262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8525" algn="l" defTabSz="389262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155" algn="l" defTabSz="389262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7786" algn="l" defTabSz="389262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2417" algn="l" defTabSz="389262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7048" algn="l" defTabSz="389262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solidFill>
            <a:srgbClr val="DEEBF7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 dirty="0"/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cxnSp>
        <p:nvCxnSpPr>
          <p:cNvPr id="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70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</a:p>
          <a:p>
            <a:pPr>
              <a:defRPr/>
            </a:pPr>
            <a:r>
              <a:rPr lang="en-US" altLang="ja-JP" sz="900" b="1">
                <a:latin typeface="HG丸ｺﾞｼｯｸM-PRO" pitchFamily="50" charset="-128"/>
                <a:ea typeface="HG丸ｺﾞｼｯｸM-PRO" pitchFamily="50" charset="-128"/>
              </a:rPr>
              <a:t>(154㎜×106㎜</a:t>
            </a: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7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(148㎜×100㎜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>
              <a:defRPr/>
            </a:pPr>
            <a:endParaRPr lang="ja-JP" altLang="en-US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144㎜×96㎜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/>
          </a:p>
        </p:txBody>
      </p:sp>
      <p:sp>
        <p:nvSpPr>
          <p:cNvPr id="1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148×100㎜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32444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正方形/長方形 103"/>
          <p:cNvSpPr/>
          <p:nvPr/>
        </p:nvSpPr>
        <p:spPr>
          <a:xfrm>
            <a:off x="1238806" y="4821708"/>
            <a:ext cx="2676910" cy="610838"/>
          </a:xfrm>
          <a:prstGeom prst="rect">
            <a:avLst/>
          </a:prstGeom>
          <a:pattFill prst="pct70">
            <a:fgClr>
              <a:schemeClr val="accent2">
                <a:lumMod val="20000"/>
                <a:lumOff val="80000"/>
              </a:schemeClr>
            </a:fgClr>
            <a:bgClr>
              <a:schemeClr val="bg1"/>
            </a:bgClr>
          </a:pattFill>
          <a:ln w="19050">
            <a:solidFill>
              <a:srgbClr val="8E541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79" tIns="22890" rIns="45779" bIns="22890" anchor="t"/>
          <a:lstStyle/>
          <a:p>
            <a:pPr algn="ctr" defTabSz="510166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396" name="正方形/長方形 22"/>
          <p:cNvSpPr>
            <a:spLocks noChangeArrowheads="1"/>
          </p:cNvSpPr>
          <p:nvPr/>
        </p:nvSpPr>
        <p:spPr bwMode="auto">
          <a:xfrm>
            <a:off x="1317622" y="4866736"/>
            <a:ext cx="2321964" cy="415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79" tIns="22890" rIns="45779" bIns="22890">
            <a:spAutoFit/>
          </a:bodyPr>
          <a:lstStyle/>
          <a:p>
            <a:pPr algn="ctr"/>
            <a:r>
              <a:rPr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はがきご持参で</a:t>
            </a:r>
            <a:r>
              <a:rPr lang="en-US" altLang="ja-JP" sz="1200" b="1" dirty="0">
                <a:solidFill>
                  <a:schemeClr val="accent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8%OFF</a:t>
            </a:r>
            <a:endParaRPr lang="ja-JP" altLang="en-US" sz="700" b="1" dirty="0">
              <a:solidFill>
                <a:schemeClr val="accent2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他券サービス併用不可　</a:t>
            </a:r>
            <a:r>
              <a:rPr lang="en-US" altLang="ja-JP" sz="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お電話でご予約の上来店ください</a:t>
            </a:r>
            <a:endParaRPr lang="en-US" altLang="ja-JP" sz="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有効期限</a:t>
            </a:r>
            <a:r>
              <a:rPr lang="en-US" altLang="ja-JP" sz="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2015</a:t>
            </a:r>
            <a:r>
              <a:rPr lang="ja-JP" altLang="en-US" sz="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</a:t>
            </a:r>
            <a:r>
              <a:rPr lang="en-US" altLang="ja-JP" sz="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8</a:t>
            </a:r>
            <a:r>
              <a:rPr lang="ja-JP" altLang="en-US" sz="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月末日まで</a:t>
            </a:r>
            <a:endParaRPr lang="en-US" altLang="ja-JP" sz="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407" name="テキスト ボックス 107"/>
          <p:cNvSpPr txBox="1">
            <a:spLocks noChangeArrowheads="1"/>
          </p:cNvSpPr>
          <p:nvPr/>
        </p:nvSpPr>
        <p:spPr bwMode="auto">
          <a:xfrm rot="-5400000">
            <a:off x="1109106" y="5041230"/>
            <a:ext cx="451330" cy="13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79" tIns="22890" rIns="45779" bIns="22890" anchor="t">
            <a:spAutoFit/>
          </a:bodyPr>
          <a:lstStyle/>
          <a:p>
            <a:r>
              <a:rPr lang="en-US" altLang="ja-JP" sz="600" b="1" dirty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COUPON</a:t>
            </a:r>
            <a:endParaRPr lang="ja-JP" altLang="en-US" sz="600" b="1" dirty="0">
              <a:solidFill>
                <a:srgbClr val="FFF7E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図 6" descr="wood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7720"/>
            <a:ext cx="1713950" cy="539691"/>
          </a:xfrm>
          <a:prstGeom prst="rect">
            <a:avLst/>
          </a:prstGeom>
        </p:spPr>
      </p:pic>
      <p:pic>
        <p:nvPicPr>
          <p:cNvPr id="46" name="図 45" descr="wood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36470"/>
            <a:ext cx="1713950" cy="539691"/>
          </a:xfrm>
          <a:prstGeom prst="rect">
            <a:avLst/>
          </a:prstGeom>
        </p:spPr>
      </p:pic>
      <p:pic>
        <p:nvPicPr>
          <p:cNvPr id="45" name="図 44" descr="wood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3150"/>
            <a:ext cx="1713950" cy="539691"/>
          </a:xfrm>
          <a:prstGeom prst="rect">
            <a:avLst/>
          </a:prstGeom>
        </p:spPr>
      </p:pic>
      <p:sp>
        <p:nvSpPr>
          <p:cNvPr id="16392" name="正方形/長方形 23"/>
          <p:cNvSpPr>
            <a:spLocks noChangeArrowheads="1"/>
          </p:cNvSpPr>
          <p:nvPr/>
        </p:nvSpPr>
        <p:spPr bwMode="auto">
          <a:xfrm>
            <a:off x="283797" y="4259043"/>
            <a:ext cx="1117509" cy="264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79" tIns="22890" rIns="45779" bIns="228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chemeClr val="bg1">
                    <a:lumMod val="8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●パーマ＆カラー</a:t>
            </a:r>
            <a:endParaRPr lang="en-US" altLang="ja-JP" b="1" dirty="0">
              <a:solidFill>
                <a:schemeClr val="bg1">
                  <a:lumMod val="8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393" name="正方形/長方形 24"/>
          <p:cNvSpPr>
            <a:spLocks noChangeArrowheads="1"/>
          </p:cNvSpPr>
          <p:nvPr/>
        </p:nvSpPr>
        <p:spPr bwMode="auto">
          <a:xfrm>
            <a:off x="283797" y="3021993"/>
            <a:ext cx="861241" cy="264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79" tIns="22890" rIns="45779" bIns="228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chemeClr val="bg1">
                    <a:lumMod val="8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●ヘアカット</a:t>
            </a:r>
            <a:r>
              <a:rPr lang="ja-JP" altLang="en-US" b="1" dirty="0">
                <a:solidFill>
                  <a:schemeClr val="bg1">
                    <a:lumMod val="8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b="1" dirty="0">
              <a:solidFill>
                <a:schemeClr val="bg1">
                  <a:lumMod val="8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394" name="正方形/長方形 25"/>
          <p:cNvSpPr>
            <a:spLocks noChangeArrowheads="1"/>
          </p:cNvSpPr>
          <p:nvPr/>
        </p:nvSpPr>
        <p:spPr bwMode="auto">
          <a:xfrm>
            <a:off x="283797" y="3640762"/>
            <a:ext cx="861241" cy="264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79" tIns="22890" rIns="45779" bIns="228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chemeClr val="bg1">
                    <a:lumMod val="8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●ヘアカラー</a:t>
            </a:r>
            <a:endParaRPr lang="en-US" altLang="ja-JP" b="1" dirty="0">
              <a:solidFill>
                <a:schemeClr val="bg1">
                  <a:lumMod val="8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1454722" y="2917720"/>
            <a:ext cx="2358452" cy="539691"/>
          </a:xfrm>
          <a:prstGeom prst="rect">
            <a:avLst/>
          </a:prstGeom>
          <a:pattFill prst="pct5">
            <a:fgClr>
              <a:srgbClr val="FF0000"/>
            </a:fgClr>
            <a:bgClr>
              <a:schemeClr val="accent4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79" tIns="22890" rIns="45779" bIns="22890" anchor="ctr"/>
          <a:lstStyle/>
          <a:p>
            <a:pPr algn="ctr" defTabSz="5101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en-US" altLang="ja-JP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4,800</a:t>
            </a:r>
            <a:r>
              <a:rPr lang="ja-JP" altLang="en-US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~</a:t>
            </a:r>
            <a:r>
              <a:rPr lang="ja-JP" altLang="en-US" sz="9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（税抜き）</a:t>
            </a:r>
          </a:p>
        </p:txBody>
      </p:sp>
      <p:sp>
        <p:nvSpPr>
          <p:cNvPr id="76" name="正方形/長方形 75"/>
          <p:cNvSpPr/>
          <p:nvPr/>
        </p:nvSpPr>
        <p:spPr>
          <a:xfrm>
            <a:off x="1454722" y="3535471"/>
            <a:ext cx="2358452" cy="539691"/>
          </a:xfrm>
          <a:prstGeom prst="rect">
            <a:avLst/>
          </a:prstGeom>
          <a:pattFill prst="pct5">
            <a:fgClr>
              <a:srgbClr val="FF0000"/>
            </a:fgClr>
            <a:bgClr>
              <a:schemeClr val="accent4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79" tIns="22890" rIns="45779" bIns="22890" anchor="ctr"/>
          <a:lstStyle/>
          <a:p>
            <a:pPr algn="ctr" defTabSz="5101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en-US" altLang="ja-JP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4,000</a:t>
            </a:r>
            <a:r>
              <a:rPr lang="ja-JP" altLang="en-US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~</a:t>
            </a:r>
            <a:r>
              <a:rPr lang="ja-JP" altLang="en-US" sz="9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（税抜き）</a:t>
            </a:r>
          </a:p>
        </p:txBody>
      </p:sp>
      <p:sp>
        <p:nvSpPr>
          <p:cNvPr id="77" name="正方形/長方形 76"/>
          <p:cNvSpPr/>
          <p:nvPr/>
        </p:nvSpPr>
        <p:spPr>
          <a:xfrm>
            <a:off x="1454722" y="4163365"/>
            <a:ext cx="2358452" cy="539691"/>
          </a:xfrm>
          <a:prstGeom prst="rect">
            <a:avLst/>
          </a:prstGeom>
          <a:pattFill prst="pct5">
            <a:fgClr>
              <a:srgbClr val="FF0000"/>
            </a:fgClr>
            <a:bgClr>
              <a:schemeClr val="accent4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79" tIns="22890" rIns="45779" bIns="22890" anchor="ctr"/>
          <a:lstStyle/>
          <a:p>
            <a:pPr algn="ctr" defTabSz="5101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en-US" altLang="ja-JP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8,000</a:t>
            </a:r>
            <a:r>
              <a:rPr lang="ja-JP" altLang="en-US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14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~</a:t>
            </a:r>
            <a:r>
              <a:rPr lang="ja-JP" altLang="en-US" sz="900" b="1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（税抜き）</a:t>
            </a:r>
            <a:endParaRPr lang="ja-JP" altLang="en-US" sz="1400" b="1" dirty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6400" name="図 9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619945" y="3027888"/>
            <a:ext cx="321995" cy="317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図 9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593688" y="3646658"/>
            <a:ext cx="321995" cy="317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図 9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593694" y="4274551"/>
            <a:ext cx="321995" cy="317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下リボン 4"/>
          <p:cNvSpPr/>
          <p:nvPr/>
        </p:nvSpPr>
        <p:spPr>
          <a:xfrm>
            <a:off x="207818" y="328251"/>
            <a:ext cx="3434455" cy="437667"/>
          </a:xfrm>
          <a:prstGeom prst="ribbon">
            <a:avLst>
              <a:gd name="adj1" fmla="val 19540"/>
              <a:gd name="adj2" fmla="val 75000"/>
            </a:avLst>
          </a:prstGeom>
          <a:gradFill>
            <a:gsLst>
              <a:gs pos="0">
                <a:srgbClr val="523F33"/>
              </a:gs>
              <a:gs pos="100000">
                <a:srgbClr val="3A2C23"/>
              </a:gs>
            </a:gsLst>
          </a:gradFill>
          <a:ln>
            <a:solidFill>
              <a:srgbClr val="3A2C23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376" tIns="45688" rIns="91376" bIns="45688" rtlCol="0" anchor="ctr"/>
          <a:lstStyle/>
          <a:p>
            <a:pPr algn="ctr"/>
            <a:r>
              <a:rPr lang="ja-JP" altLang="en-US" sz="2000" b="1" dirty="0">
                <a:ln w="3175">
                  <a:noFill/>
                </a:ln>
                <a:solidFill>
                  <a:schemeClr val="accent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メイリオ"/>
                <a:ea typeface="メイリオ"/>
                <a:cs typeface="メイリオ"/>
              </a:rPr>
              <a:t>秋のヘアケアフェア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-1587" y="4793710"/>
            <a:ext cx="1270367" cy="638835"/>
          </a:xfrm>
          <a:prstGeom prst="rect">
            <a:avLst/>
          </a:prstGeom>
          <a:pattFill prst="pct5">
            <a:fgClr>
              <a:srgbClr val="FF0000"/>
            </a:fgClr>
            <a:bgClr>
              <a:schemeClr val="accent4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79" tIns="22890" rIns="45779" bIns="22890" anchor="ctr"/>
          <a:lstStyle/>
          <a:p>
            <a:pPr algn="ctr" defTabSz="510166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400" b="1" dirty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395" name="テキスト ボックス 15"/>
          <p:cNvSpPr txBox="1">
            <a:spLocks noChangeArrowheads="1"/>
          </p:cNvSpPr>
          <p:nvPr/>
        </p:nvSpPr>
        <p:spPr bwMode="auto">
          <a:xfrm>
            <a:off x="136470" y="4906397"/>
            <a:ext cx="1079069" cy="399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79" tIns="22890" rIns="45779" bIns="22890" anchor="t">
            <a:spAutoFit/>
          </a:bodyPr>
          <a:lstStyle/>
          <a:p>
            <a:r>
              <a:rPr lang="ja-JP" altLang="en-US" sz="9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ヘアサロン</a:t>
            </a:r>
            <a:r>
              <a:rPr lang="en-US" altLang="ja-JP" sz="9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ASKUL</a:t>
            </a:r>
            <a:r>
              <a:rPr lang="ja-JP" altLang="en-US" sz="7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7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7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東京都豊洲</a:t>
            </a:r>
            <a:r>
              <a:rPr lang="en-US" altLang="ja-JP" sz="7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3-2-3</a:t>
            </a:r>
            <a:r>
              <a:rPr lang="ja-JP" altLang="en-US" sz="7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7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sz="700" b="1" dirty="0" err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tel</a:t>
            </a:r>
            <a:r>
              <a:rPr lang="ja-JP" altLang="en-US" sz="7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</a:t>
            </a:r>
            <a:r>
              <a:rPr lang="en-US" altLang="ja-JP" sz="7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03-1234-1111</a:t>
            </a:r>
          </a:p>
        </p:txBody>
      </p:sp>
    </p:spTree>
    <p:extLst>
      <p:ext uri="{BB962C8B-B14F-4D97-AF65-F5344CB8AC3E}">
        <p14:creationId xmlns:p14="http://schemas.microsoft.com/office/powerpoint/2010/main" val="234519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5.potx" id="{A0958E03-879B-4F7F-ACE8-F3FA00330342}" vid="{2CDA0453-5C55-4791-8040-4283E19100B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35</Template>
  <TotalTime>0</TotalTime>
  <Words>122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2014-07-08T05:10:00Z</dcterms:created>
  <dcterms:modified xsi:type="dcterms:W3CDTF">2014-07-29T12:58:08Z</dcterms:modified>
</cp:coreProperties>
</file>