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A723FB-E196-48D5-A2F7-7297EAD9795A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4B02CB-5084-44CA-BC03-3474F014D8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0869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358-0CD6-40C8-B0E3-9F557CDD84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5021-953B-45EF-A2FA-241F049FF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70F5-2FB6-4F44-BB6A-E69CFE8450C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5FE6-748A-45F8-BF0A-40D273B50D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256D-88D5-4F01-BAE2-E9DECB0E43E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1809-4DD8-4BB7-BFCC-1CB99AB6E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406B-F2F1-457C-9882-D848F5110B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E57-E7CE-4076-B654-89155761A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2158-60CB-43C1-9B61-2EC91F6BFB9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CC78-A833-4A18-BE0C-4E89B9E445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C24E-124C-4948-8A35-B8DCE417AC5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271-AAAD-45CB-BEDA-42DC55757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3DFD-0A48-4C2C-8A63-CE18E3F6F59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41E2-12DC-49B2-A669-37E108384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7277-3649-4333-8589-F035B94E024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FFC2B-7F27-454C-B465-B33073DE59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8B01-8B4E-4472-8067-9ACA020C78E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4447-F534-4176-9D6D-D5E0FEF69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B1A6-683C-4D5E-8A67-B0B748B65CD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851-ABCF-4557-A279-FD4165D26F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08A4-597C-4BA8-8051-AB901BA1BBC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093A-8CC7-4EC8-BFA3-AEFF43CD6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6415A9-4ACA-4264-9363-938F508BB43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33BBD0-45C3-44E8-A40E-F4E8A7B1B7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848" y="289097"/>
            <a:ext cx="1941580" cy="55778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426" y="4225399"/>
            <a:ext cx="1057658" cy="101498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0" y="475200"/>
            <a:ext cx="649225" cy="77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0507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55575">
          <a:solidFill>
            <a:srgbClr val="EE0000"/>
          </a:solidFill>
        </a:ln>
      </a:spPr>
      <a:bodyPr lIns="45811" tIns="22906" rIns="45811" bIns="22906" rtlCol="0" anchor="ctr"/>
      <a:lstStyle>
        <a:defPPr algn="ctr">
          <a:defRPr sz="12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104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4</cp:revision>
  <dcterms:created xsi:type="dcterms:W3CDTF">2013-07-04T10:57:13Z</dcterms:created>
  <dcterms:modified xsi:type="dcterms:W3CDTF">2017-02-26T07:10:50Z</dcterms:modified>
</cp:coreProperties>
</file>