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1" r:id="rId2"/>
    <p:sldId id="262" r:id="rId3"/>
  </p:sldIdLst>
  <p:sldSz cx="5545138" cy="3816350"/>
  <p:notesSz cx="9925050" cy="679450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2">
          <p15:clr>
            <a:srgbClr val="A4A3A4"/>
          </p15:clr>
        </p15:guide>
        <p15:guide id="2" pos="174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A5A5A5"/>
    <a:srgbClr val="00CC00"/>
    <a:srgbClr val="FFFFCC"/>
    <a:srgbClr val="FC0439"/>
    <a:srgbClr val="99FF66"/>
    <a:srgbClr val="E3FFD5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39" d="100"/>
          <a:sy n="139" d="100"/>
        </p:scale>
        <p:origin x="776" y="76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538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338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54EB500-F8D7-4688-8D69-E2D68C6F0D32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297238" y="849313"/>
            <a:ext cx="3330575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188" y="3270250"/>
            <a:ext cx="7940675" cy="2674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53188"/>
            <a:ext cx="4300538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338" y="6453188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F63C2A4-8228-44A1-8E64-6D2847CDBE4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89713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465" y="876164"/>
            <a:ext cx="3359929" cy="1863861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4108" y="2811902"/>
            <a:ext cx="2964643" cy="1292557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8A323-C8D2-43FF-B106-02C8AF3B27DF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0E73F-C69B-4838-9742-B38B20C5A4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EDD2C-FA1F-4D58-BC49-77C419BC135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8FA09-2714-43BF-99F7-4987E7A598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28764" y="285032"/>
            <a:ext cx="852335" cy="453696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1759" y="285032"/>
            <a:ext cx="2507594" cy="453696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9B3D3-750A-4B23-BFED-747C9DE85E63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7AED-D8E0-4629-A19D-66E9DC6FFE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A75F5-6615-49B7-8733-62E7AB7D919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21F51-30DF-44C2-99B5-9A2A29BF1B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701" y="1334695"/>
            <a:ext cx="3409339" cy="2226966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701" y="3582729"/>
            <a:ext cx="3409339" cy="1171109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8E5D3-207D-47BB-A8B2-16DF96458AB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149C6-10BD-4CC1-9FE5-E36BB35B1E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1759" y="1425159"/>
            <a:ext cx="1679964" cy="33968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1135" y="1425159"/>
            <a:ext cx="1679964" cy="33968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FEA0E-A07A-4178-AC1F-1CB4D361AE83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7769F-6B05-41F2-9EAC-3767A8FCCD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5" y="285033"/>
            <a:ext cx="3409339" cy="10347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274" y="1312386"/>
            <a:ext cx="1672244" cy="643180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274" y="1955567"/>
            <a:ext cx="1672244" cy="28763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01134" y="1312386"/>
            <a:ext cx="1680479" cy="643180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01134" y="1955567"/>
            <a:ext cx="1680479" cy="28763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7297E-D380-46AC-9421-0AD5193EFCA3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590F9-2C61-4918-8DAE-85B3F9DC93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390D7-2C03-4E93-AAFB-3AFB335D7725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71187-A52C-4AAA-833E-C6B6ED6DB8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1CBC7-5607-473E-A4D9-10095ED32AFB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BDFA6-5DF0-49FD-B08A-AF4962F62B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4" y="356910"/>
            <a:ext cx="1274899" cy="1249183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480" y="770827"/>
            <a:ext cx="2001134" cy="38045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274" y="1606093"/>
            <a:ext cx="1274899" cy="2975485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960F6-60F4-4B75-948E-8FDE04A4A56E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10226-1F3C-4FC5-A75C-F863ABBE43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274" y="356910"/>
            <a:ext cx="1274899" cy="1249183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80480" y="770827"/>
            <a:ext cx="2001134" cy="3804556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274" y="1606093"/>
            <a:ext cx="1274899" cy="2975485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693F7-9F5D-4EDD-8A03-59E6E8B081BC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57554-1B06-40C2-B18E-F1DA5BBD64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203200"/>
            <a:ext cx="47831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016000"/>
            <a:ext cx="4783138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49F9805-E38F-4A81-9098-C780C4AD1774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738" y="3536950"/>
            <a:ext cx="1871662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6363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618C441-A43A-46B2-B54E-4EF00A3957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9" r:id="rId2"/>
    <p:sldLayoutId id="2147483688" r:id="rId3"/>
    <p:sldLayoutId id="2147483687" r:id="rId4"/>
    <p:sldLayoutId id="2147483686" r:id="rId5"/>
    <p:sldLayoutId id="2147483685" r:id="rId6"/>
    <p:sldLayoutId id="2147483684" r:id="rId7"/>
    <p:sldLayoutId id="2147483683" r:id="rId8"/>
    <p:sldLayoutId id="2147483682" r:id="rId9"/>
    <p:sldLayoutId id="2147483681" r:id="rId10"/>
    <p:sldLayoutId id="2147483680" r:id="rId11"/>
    <p:sldLayoutId id="2147483692" r:id="rId12"/>
  </p:sldLayoutIdLst>
  <p:txStyles>
    <p:titleStyle>
      <a:lvl1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387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229057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458114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687172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916229" algn="l" defTabSz="388920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96838" indent="-96838" algn="l" defTabSz="387350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0513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4713" indent="-96838" algn="l" defTabSz="387350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5543550" cy="3816350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7950" y="107950"/>
            <a:ext cx="5326063" cy="359886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5181600" cy="3455987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204913" y="847725"/>
            <a:ext cx="3136900" cy="785813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14398 h 21600"/>
              <a:gd name="T4" fmla="*/ 1249664 w 21600"/>
              <a:gd name="T5" fmla="*/ 786177 h 21600"/>
              <a:gd name="T6" fmla="*/ 1568069 w 21600"/>
              <a:gd name="T7" fmla="*/ 628832 h 21600"/>
              <a:gd name="T8" fmla="*/ 3136138 w 21600"/>
              <a:gd name="T9" fmla="*/ 31439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500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204913" y="1770063"/>
            <a:ext cx="3135312" cy="763587"/>
          </a:xfrm>
          <a:custGeom>
            <a:avLst/>
            <a:gdLst>
              <a:gd name="T0" fmla="*/ 1567666 w 21600"/>
              <a:gd name="T1" fmla="*/ 0 h 21600"/>
              <a:gd name="T2" fmla="*/ 0 w 21600"/>
              <a:gd name="T3" fmla="*/ 305051 h 21600"/>
              <a:gd name="T4" fmla="*/ 1249342 w 21600"/>
              <a:gd name="T5" fmla="*/ 762803 h 21600"/>
              <a:gd name="T6" fmla="*/ 1567666 w 21600"/>
              <a:gd name="T7" fmla="*/ 610137 h 21600"/>
              <a:gd name="T8" fmla="*/ 3135331 w 21600"/>
              <a:gd name="T9" fmla="*/ 305051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5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204913" y="2673350"/>
            <a:ext cx="3136900" cy="854075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52724 h 21600"/>
              <a:gd name="T4" fmla="*/ 1249664 w 21600"/>
              <a:gd name="T5" fmla="*/ 882015 h 21600"/>
              <a:gd name="T6" fmla="*/ 1568069 w 21600"/>
              <a:gd name="T7" fmla="*/ 705490 h 21600"/>
              <a:gd name="T8" fmla="*/ 3136138 w 21600"/>
              <a:gd name="T9" fmla="*/ 35272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5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00075" y="247650"/>
            <a:ext cx="4346575" cy="485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8441" name="Line 12"/>
          <p:cNvSpPr>
            <a:spLocks noChangeShapeType="1"/>
          </p:cNvSpPr>
          <p:nvPr/>
        </p:nvSpPr>
        <p:spPr bwMode="auto">
          <a:xfrm>
            <a:off x="0" y="1660525"/>
            <a:ext cx="55419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8442" name="Line 13"/>
          <p:cNvSpPr>
            <a:spLocks noChangeShapeType="1"/>
          </p:cNvSpPr>
          <p:nvPr/>
        </p:nvSpPr>
        <p:spPr bwMode="auto">
          <a:xfrm>
            <a:off x="107950" y="2587625"/>
            <a:ext cx="5326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8443" name="Line 14"/>
          <p:cNvSpPr>
            <a:spLocks noChangeShapeType="1"/>
          </p:cNvSpPr>
          <p:nvPr/>
        </p:nvSpPr>
        <p:spPr bwMode="auto">
          <a:xfrm>
            <a:off x="179388" y="3562350"/>
            <a:ext cx="5181600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124" y="508324"/>
            <a:ext cx="630937" cy="774194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57131"/>
            <a:ext cx="5545138" cy="135886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400" y="324000"/>
            <a:ext cx="859538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954922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13</Template>
  <TotalTime>0</TotalTime>
  <Words>108</Words>
  <Application>Microsoft Office PowerPoint</Application>
  <PresentationFormat>ユーザー設定</PresentationFormat>
  <Paragraphs>16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3</cp:revision>
  <dcterms:created xsi:type="dcterms:W3CDTF">2013-07-10T10:20:10Z</dcterms:created>
  <dcterms:modified xsi:type="dcterms:W3CDTF">2017-02-26T07:13:46Z</dcterms:modified>
</cp:coreProperties>
</file>