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1" r:id="rId2"/>
    <p:sldId id="262" r:id="rId3"/>
  </p:sldIdLst>
  <p:sldSz cx="5545138" cy="3816350"/>
  <p:notesSz cx="9925050" cy="679450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2">
          <p15:clr>
            <a:srgbClr val="A4A3A4"/>
          </p15:clr>
        </p15:guide>
        <p15:guide id="2" pos="17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A5A5A5"/>
    <a:srgbClr val="00CC00"/>
    <a:srgbClr val="FFFFCC"/>
    <a:srgbClr val="FC0439"/>
    <a:srgbClr val="99FF66"/>
    <a:srgbClr val="E3FFD5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776" y="76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538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338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54EB500-F8D7-4688-8D69-E2D68C6F0D32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97238" y="849313"/>
            <a:ext cx="333057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188" y="3270250"/>
            <a:ext cx="7940675" cy="267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188"/>
            <a:ext cx="4300538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338" y="6453188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F63C2A4-8228-44A1-8E64-6D2847CDBE4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89713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465" y="876164"/>
            <a:ext cx="3359929" cy="1863861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108" y="2811902"/>
            <a:ext cx="2964643" cy="1292557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8A323-C8D2-43FF-B106-02C8AF3B27D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0E73F-C69B-4838-9742-B38B20C5A4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EDD2C-FA1F-4D58-BC49-77C419BC135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8FA09-2714-43BF-99F7-4987E7A598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28764" y="285032"/>
            <a:ext cx="852335" cy="453696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1759" y="285032"/>
            <a:ext cx="2507594" cy="453696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9B3D3-750A-4B23-BFED-747C9DE85E6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7AED-D8E0-4629-A19D-66E9DC6FFE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A75F5-6615-49B7-8733-62E7AB7D919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21F51-30DF-44C2-99B5-9A2A29BF1B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01" y="1334695"/>
            <a:ext cx="3409339" cy="2226966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701" y="3582729"/>
            <a:ext cx="3409339" cy="1171109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8E5D3-207D-47BB-A8B2-16DF96458AB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149C6-10BD-4CC1-9FE5-E36BB35B1E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1759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1135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FEA0E-A07A-4178-AC1F-1CB4D361AE8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7769F-6B05-41F2-9EAC-3767A8FCC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5" y="285033"/>
            <a:ext cx="3409339" cy="10347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274" y="1312386"/>
            <a:ext cx="1672244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74" y="1955567"/>
            <a:ext cx="1672244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1134" y="1312386"/>
            <a:ext cx="1680479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1134" y="1955567"/>
            <a:ext cx="1680479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297E-D380-46AC-9421-0AD5193EFCA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590F9-2C61-4918-8DAE-85B3F9DC93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390D7-2C03-4E93-AAFB-3AFB335D7725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71187-A52C-4AAA-833E-C6B6ED6DB8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CBC7-5607-473E-A4D9-10095ED32AF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BDFA6-5DF0-49FD-B08A-AF4962F62B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480" y="770827"/>
            <a:ext cx="2001134" cy="38045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960F6-60F4-4B75-948E-8FDE04A4A56E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10226-1F3C-4FC5-A75C-F863ABBE43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0480" y="770827"/>
            <a:ext cx="2001134" cy="3804556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693F7-9F5D-4EDD-8A03-59E6E8B081BC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57554-1B06-40C2-B18E-F1DA5BBD64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9F9805-E38F-4A81-9098-C780C4AD1774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18C441-A43A-46B2-B54E-4EF00A3957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88" r:id="rId3"/>
    <p:sldLayoutId id="2147483687" r:id="rId4"/>
    <p:sldLayoutId id="2147483686" r:id="rId5"/>
    <p:sldLayoutId id="2147483685" r:id="rId6"/>
    <p:sldLayoutId id="2147483684" r:id="rId7"/>
    <p:sldLayoutId id="2147483683" r:id="rId8"/>
    <p:sldLayoutId id="2147483682" r:id="rId9"/>
    <p:sldLayoutId id="2147483681" r:id="rId10"/>
    <p:sldLayoutId id="2147483680" r:id="rId11"/>
    <p:sldLayoutId id="2147483692" r:id="rId12"/>
  </p:sldLayoutIdLst>
  <p:txStyles>
    <p:titleStyle>
      <a:lvl1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229057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458114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687172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916229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96838" indent="-96838" algn="l" defTabSz="387350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05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47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8441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2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3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876" y="595086"/>
            <a:ext cx="441961" cy="61264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109" y="269510"/>
            <a:ext cx="1481331" cy="15544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7" y="2822934"/>
            <a:ext cx="5489459" cy="99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6804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0</TotalTime>
  <Words>108</Words>
  <Application>Microsoft Office PowerPoint</Application>
  <PresentationFormat>ユーザー設定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3</cp:revision>
  <dcterms:created xsi:type="dcterms:W3CDTF">2013-07-10T10:20:10Z</dcterms:created>
  <dcterms:modified xsi:type="dcterms:W3CDTF">2017-02-26T07:14:58Z</dcterms:modified>
</cp:coreProperties>
</file>