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Lst>
  <p:notesMasterIdLst>
    <p:notesMasterId r:id="rId5"/>
  </p:notesMasterIdLst>
  <p:handoutMasterIdLst>
    <p:handoutMasterId r:id="rId6"/>
  </p:handoutMasterIdLst>
  <p:sldIdLst>
    <p:sldId id="260" r:id="rId2"/>
    <p:sldId id="261" r:id="rId3"/>
    <p:sldId id="262" r:id="rId4"/>
  </p:sldIdLst>
  <p:sldSz cx="3816350" cy="5545138"/>
  <p:notesSz cx="3359150" cy="5086350"/>
  <p:defaultTextStyle>
    <a:defPPr>
      <a:defRPr lang="ja-JP"/>
    </a:defPPr>
    <a:lvl1pPr algn="l" defTabSz="509588" rtl="0" fontAlgn="base">
      <a:spcBef>
        <a:spcPct val="0"/>
      </a:spcBef>
      <a:spcAft>
        <a:spcPct val="0"/>
      </a:spcAft>
      <a:defRPr kumimoji="1" sz="1000" kern="1200">
        <a:solidFill>
          <a:schemeClr val="tx1"/>
        </a:solidFill>
        <a:latin typeface="Arial" charset="0"/>
        <a:ea typeface="ＭＳ Ｐゴシック" charset="-128"/>
        <a:cs typeface="+mn-cs"/>
      </a:defRPr>
    </a:lvl1pPr>
    <a:lvl2pPr marL="254000" indent="203200" algn="l" defTabSz="509588" rtl="0" fontAlgn="base">
      <a:spcBef>
        <a:spcPct val="0"/>
      </a:spcBef>
      <a:spcAft>
        <a:spcPct val="0"/>
      </a:spcAft>
      <a:defRPr kumimoji="1" sz="1000" kern="1200">
        <a:solidFill>
          <a:schemeClr val="tx1"/>
        </a:solidFill>
        <a:latin typeface="Arial" charset="0"/>
        <a:ea typeface="ＭＳ Ｐゴシック" charset="-128"/>
        <a:cs typeface="+mn-cs"/>
      </a:defRPr>
    </a:lvl2pPr>
    <a:lvl3pPr marL="509588" indent="404813" algn="l" defTabSz="509588" rtl="0" fontAlgn="base">
      <a:spcBef>
        <a:spcPct val="0"/>
      </a:spcBef>
      <a:spcAft>
        <a:spcPct val="0"/>
      </a:spcAft>
      <a:defRPr kumimoji="1" sz="1000" kern="1200">
        <a:solidFill>
          <a:schemeClr val="tx1"/>
        </a:solidFill>
        <a:latin typeface="Arial" charset="0"/>
        <a:ea typeface="ＭＳ Ｐゴシック" charset="-128"/>
        <a:cs typeface="+mn-cs"/>
      </a:defRPr>
    </a:lvl3pPr>
    <a:lvl4pPr marL="765175" indent="606425" algn="l" defTabSz="509588" rtl="0" fontAlgn="base">
      <a:spcBef>
        <a:spcPct val="0"/>
      </a:spcBef>
      <a:spcAft>
        <a:spcPct val="0"/>
      </a:spcAft>
      <a:defRPr kumimoji="1" sz="1000" kern="1200">
        <a:solidFill>
          <a:schemeClr val="tx1"/>
        </a:solidFill>
        <a:latin typeface="Arial" charset="0"/>
        <a:ea typeface="ＭＳ Ｐゴシック" charset="-128"/>
        <a:cs typeface="+mn-cs"/>
      </a:defRPr>
    </a:lvl4pPr>
    <a:lvl5pPr marL="1020763" indent="808038" algn="l" defTabSz="509588" rtl="0" fontAlgn="base">
      <a:spcBef>
        <a:spcPct val="0"/>
      </a:spcBef>
      <a:spcAft>
        <a:spcPct val="0"/>
      </a:spcAft>
      <a:defRPr kumimoji="1" sz="1000" kern="1200">
        <a:solidFill>
          <a:schemeClr val="tx1"/>
        </a:solidFill>
        <a:latin typeface="Arial" charset="0"/>
        <a:ea typeface="ＭＳ Ｐゴシック" charset="-128"/>
        <a:cs typeface="+mn-cs"/>
      </a:defRPr>
    </a:lvl5pPr>
    <a:lvl6pPr marL="2286000" algn="l" defTabSz="914400" rtl="0" eaLnBrk="1" latinLnBrk="0" hangingPunct="1">
      <a:defRPr kumimoji="1" sz="1000" kern="1200">
        <a:solidFill>
          <a:schemeClr val="tx1"/>
        </a:solidFill>
        <a:latin typeface="Arial" charset="0"/>
        <a:ea typeface="ＭＳ Ｐゴシック" charset="-128"/>
        <a:cs typeface="+mn-cs"/>
      </a:defRPr>
    </a:lvl6pPr>
    <a:lvl7pPr marL="2743200" algn="l" defTabSz="914400" rtl="0" eaLnBrk="1" latinLnBrk="0" hangingPunct="1">
      <a:defRPr kumimoji="1" sz="1000" kern="1200">
        <a:solidFill>
          <a:schemeClr val="tx1"/>
        </a:solidFill>
        <a:latin typeface="Arial" charset="0"/>
        <a:ea typeface="ＭＳ Ｐゴシック" charset="-128"/>
        <a:cs typeface="+mn-cs"/>
      </a:defRPr>
    </a:lvl7pPr>
    <a:lvl8pPr marL="3200400" algn="l" defTabSz="914400" rtl="0" eaLnBrk="1" latinLnBrk="0" hangingPunct="1">
      <a:defRPr kumimoji="1" sz="1000" kern="1200">
        <a:solidFill>
          <a:schemeClr val="tx1"/>
        </a:solidFill>
        <a:latin typeface="Arial" charset="0"/>
        <a:ea typeface="ＭＳ Ｐゴシック" charset="-128"/>
        <a:cs typeface="+mn-cs"/>
      </a:defRPr>
    </a:lvl8pPr>
    <a:lvl9pPr marL="3657600" algn="l" defTabSz="914400" rtl="0" eaLnBrk="1" latinLnBrk="0" hangingPunct="1">
      <a:defRPr kumimoji="1" sz="1000"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99"/>
    <a:srgbClr val="EE0000"/>
    <a:srgbClr val="FFFFCC"/>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7386" autoAdjust="0"/>
    <p:restoredTop sz="94660"/>
  </p:normalViewPr>
  <p:slideViewPr>
    <p:cSldViewPr snapToGrid="0">
      <p:cViewPr varScale="1">
        <p:scale>
          <a:sx n="92" d="100"/>
          <a:sy n="92" d="100"/>
        </p:scale>
        <p:origin x="-2514" y="-102"/>
      </p:cViewPr>
      <p:guideLst>
        <p:guide orient="horz" pos="1746"/>
        <p:guide pos="1202"/>
      </p:guideLst>
    </p:cSldViewPr>
  </p:slideViewPr>
  <p:notesTextViewPr>
    <p:cViewPr>
      <p:scale>
        <a:sx n="1" d="1"/>
        <a:sy n="1" d="1"/>
      </p:scale>
      <p:origin x="0" y="0"/>
    </p:cViewPr>
  </p:notesTextViewPr>
  <p:notesViewPr>
    <p:cSldViewPr snapToGrid="0" showGuides="1">
      <p:cViewPr varScale="1">
        <p:scale>
          <a:sx n="142" d="100"/>
          <a:sy n="142" d="100"/>
        </p:scale>
        <p:origin x="-2208" y="-102"/>
      </p:cViewPr>
      <p:guideLst>
        <p:guide orient="horz" pos="1602"/>
        <p:guide pos="105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1455738" cy="2540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1903413" y="0"/>
            <a:ext cx="1455737" cy="254000"/>
          </a:xfrm>
          <a:prstGeom prst="rect">
            <a:avLst/>
          </a:prstGeom>
        </p:spPr>
        <p:txBody>
          <a:bodyPr vert="horz" lIns="91440" tIns="45720" rIns="91440" bIns="45720" rtlCol="0"/>
          <a:lstStyle>
            <a:lvl1pPr algn="r">
              <a:defRPr sz="1200"/>
            </a:lvl1pPr>
          </a:lstStyle>
          <a:p>
            <a:fld id="{FB24701C-6270-4C1F-94E6-4186C1D0DD2F}" type="datetimeFigureOut">
              <a:rPr kumimoji="1" lang="ja-JP" altLang="en-US" smtClean="0"/>
              <a:t>2016/7/29</a:t>
            </a:fld>
            <a:endParaRPr kumimoji="1" lang="ja-JP" altLang="en-US"/>
          </a:p>
        </p:txBody>
      </p:sp>
      <p:sp>
        <p:nvSpPr>
          <p:cNvPr id="4" name="フッター プレースホルダー 3"/>
          <p:cNvSpPr>
            <a:spLocks noGrp="1"/>
          </p:cNvSpPr>
          <p:nvPr>
            <p:ph type="ftr" sz="quarter" idx="2"/>
          </p:nvPr>
        </p:nvSpPr>
        <p:spPr>
          <a:xfrm>
            <a:off x="0" y="4830763"/>
            <a:ext cx="1455738" cy="2540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1903413" y="4830763"/>
            <a:ext cx="1455737" cy="254000"/>
          </a:xfrm>
          <a:prstGeom prst="rect">
            <a:avLst/>
          </a:prstGeom>
        </p:spPr>
        <p:txBody>
          <a:bodyPr vert="horz" lIns="91440" tIns="45720" rIns="91440" bIns="45720" rtlCol="0" anchor="b"/>
          <a:lstStyle>
            <a:lvl1pPr algn="r">
              <a:defRPr sz="1200"/>
            </a:lvl1pPr>
          </a:lstStyle>
          <a:p>
            <a:fld id="{BFCCDC66-B0DF-476E-88C5-616C006457E5}" type="slidenum">
              <a:rPr kumimoji="1" lang="ja-JP" altLang="en-US" smtClean="0"/>
              <a:t>‹#›</a:t>
            </a:fld>
            <a:endParaRPr kumimoji="1" lang="ja-JP" altLang="en-US"/>
          </a:p>
        </p:txBody>
      </p:sp>
    </p:spTree>
    <p:extLst>
      <p:ext uri="{BB962C8B-B14F-4D97-AF65-F5344CB8AC3E}">
        <p14:creationId xmlns:p14="http://schemas.microsoft.com/office/powerpoint/2010/main" val="38236937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1455893" cy="255457"/>
          </a:xfrm>
          <a:prstGeom prst="rect">
            <a:avLst/>
          </a:prstGeom>
        </p:spPr>
        <p:txBody>
          <a:bodyPr vert="horz" lIns="46177" tIns="23089" rIns="46177" bIns="23089" rtlCol="0"/>
          <a:lstStyle>
            <a:lvl1pPr algn="l" defTabSz="257812" fontAlgn="auto">
              <a:spcBef>
                <a:spcPts val="0"/>
              </a:spcBef>
              <a:spcAft>
                <a:spcPts val="0"/>
              </a:spcAft>
              <a:defRPr sz="600">
                <a:latin typeface="+mn-lt"/>
                <a:ea typeface="+mn-ea"/>
              </a:defRPr>
            </a:lvl1pPr>
          </a:lstStyle>
          <a:p>
            <a:pPr>
              <a:defRPr/>
            </a:pPr>
            <a:endParaRPr lang="ja-JP" altLang="en-US"/>
          </a:p>
        </p:txBody>
      </p:sp>
      <p:sp>
        <p:nvSpPr>
          <p:cNvPr id="3" name="日付プレースホルダー 2"/>
          <p:cNvSpPr>
            <a:spLocks noGrp="1"/>
          </p:cNvSpPr>
          <p:nvPr>
            <p:ph type="dt" idx="1"/>
          </p:nvPr>
        </p:nvSpPr>
        <p:spPr>
          <a:xfrm>
            <a:off x="1902472" y="0"/>
            <a:ext cx="1455893" cy="255457"/>
          </a:xfrm>
          <a:prstGeom prst="rect">
            <a:avLst/>
          </a:prstGeom>
        </p:spPr>
        <p:txBody>
          <a:bodyPr vert="horz" lIns="46177" tIns="23089" rIns="46177" bIns="23089" rtlCol="0"/>
          <a:lstStyle>
            <a:lvl1pPr algn="r" defTabSz="257812" fontAlgn="auto">
              <a:spcBef>
                <a:spcPts val="0"/>
              </a:spcBef>
              <a:spcAft>
                <a:spcPts val="0"/>
              </a:spcAft>
              <a:defRPr sz="600">
                <a:latin typeface="+mn-lt"/>
                <a:ea typeface="+mn-ea"/>
              </a:defRPr>
            </a:lvl1pPr>
          </a:lstStyle>
          <a:p>
            <a:pPr>
              <a:defRPr/>
            </a:pPr>
            <a:fld id="{D8A723FB-E196-48D5-A2F7-7297EAD9795A}" type="datetimeFigureOut">
              <a:rPr lang="ja-JP" altLang="en-US"/>
              <a:pPr>
                <a:defRPr/>
              </a:pPr>
              <a:t>2016/7/29</a:t>
            </a:fld>
            <a:endParaRPr lang="ja-JP" altLang="en-US"/>
          </a:p>
        </p:txBody>
      </p:sp>
      <p:sp>
        <p:nvSpPr>
          <p:cNvPr id="4" name="スライド イメージ プレースホルダー 3"/>
          <p:cNvSpPr>
            <a:spLocks noGrp="1" noRot="1" noChangeAspect="1"/>
          </p:cNvSpPr>
          <p:nvPr>
            <p:ph type="sldImg" idx="2"/>
          </p:nvPr>
        </p:nvSpPr>
        <p:spPr>
          <a:xfrm>
            <a:off x="1089025" y="635000"/>
            <a:ext cx="1181100" cy="1717675"/>
          </a:xfrm>
          <a:prstGeom prst="rect">
            <a:avLst/>
          </a:prstGeom>
          <a:noFill/>
          <a:ln w="12700">
            <a:solidFill>
              <a:prstClr val="black"/>
            </a:solidFill>
          </a:ln>
        </p:spPr>
        <p:txBody>
          <a:bodyPr vert="horz" lIns="46177" tIns="23089" rIns="46177" bIns="23089" rtlCol="0" anchor="ctr"/>
          <a:lstStyle/>
          <a:p>
            <a:pPr lvl="0"/>
            <a:endParaRPr lang="ja-JP" altLang="en-US" noProof="0"/>
          </a:p>
        </p:txBody>
      </p:sp>
      <p:sp>
        <p:nvSpPr>
          <p:cNvPr id="5" name="ノート プレースホルダー 4"/>
          <p:cNvSpPr>
            <a:spLocks noGrp="1"/>
          </p:cNvSpPr>
          <p:nvPr>
            <p:ph type="body" sz="quarter" idx="3"/>
          </p:nvPr>
        </p:nvSpPr>
        <p:spPr>
          <a:xfrm>
            <a:off x="335915" y="2447990"/>
            <a:ext cx="2687320" cy="2002974"/>
          </a:xfrm>
          <a:prstGeom prst="rect">
            <a:avLst/>
          </a:prstGeom>
        </p:spPr>
        <p:txBody>
          <a:bodyPr vert="horz" lIns="46177" tIns="23089" rIns="46177" bIns="23089" rtlCol="0"/>
          <a:lstStyle/>
          <a:p>
            <a:pPr lvl="0"/>
            <a:r>
              <a:rPr lang="ja-JP" altLang="en-US" noProof="0" smtClean="0"/>
              <a:t>マスター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ー 5"/>
          <p:cNvSpPr>
            <a:spLocks noGrp="1"/>
          </p:cNvSpPr>
          <p:nvPr>
            <p:ph type="ftr" sz="quarter" idx="4"/>
          </p:nvPr>
        </p:nvSpPr>
        <p:spPr>
          <a:xfrm>
            <a:off x="1" y="4830894"/>
            <a:ext cx="1455893" cy="255457"/>
          </a:xfrm>
          <a:prstGeom prst="rect">
            <a:avLst/>
          </a:prstGeom>
        </p:spPr>
        <p:txBody>
          <a:bodyPr vert="horz" lIns="46177" tIns="23089" rIns="46177" bIns="23089" rtlCol="0" anchor="b"/>
          <a:lstStyle>
            <a:lvl1pPr algn="l" defTabSz="257812" fontAlgn="auto">
              <a:spcBef>
                <a:spcPts val="0"/>
              </a:spcBef>
              <a:spcAft>
                <a:spcPts val="0"/>
              </a:spcAft>
              <a:defRPr sz="600">
                <a:latin typeface="+mn-lt"/>
                <a:ea typeface="+mn-ea"/>
              </a:defRPr>
            </a:lvl1pPr>
          </a:lstStyle>
          <a:p>
            <a:pPr>
              <a:defRPr/>
            </a:pPr>
            <a:endParaRPr lang="ja-JP" altLang="en-US"/>
          </a:p>
        </p:txBody>
      </p:sp>
      <p:sp>
        <p:nvSpPr>
          <p:cNvPr id="7" name="スライド番号プレースホルダー 6"/>
          <p:cNvSpPr>
            <a:spLocks noGrp="1"/>
          </p:cNvSpPr>
          <p:nvPr>
            <p:ph type="sldNum" sz="quarter" idx="5"/>
          </p:nvPr>
        </p:nvSpPr>
        <p:spPr>
          <a:xfrm>
            <a:off x="1902472" y="4830894"/>
            <a:ext cx="1455893" cy="255457"/>
          </a:xfrm>
          <a:prstGeom prst="rect">
            <a:avLst/>
          </a:prstGeom>
        </p:spPr>
        <p:txBody>
          <a:bodyPr vert="horz" lIns="46177" tIns="23089" rIns="46177" bIns="23089" rtlCol="0" anchor="b"/>
          <a:lstStyle>
            <a:lvl1pPr algn="r" defTabSz="257812" fontAlgn="auto">
              <a:spcBef>
                <a:spcPts val="0"/>
              </a:spcBef>
              <a:spcAft>
                <a:spcPts val="0"/>
              </a:spcAft>
              <a:defRPr sz="600">
                <a:latin typeface="+mn-lt"/>
                <a:ea typeface="+mn-ea"/>
              </a:defRPr>
            </a:lvl1pPr>
          </a:lstStyle>
          <a:p>
            <a:pPr>
              <a:defRPr/>
            </a:pPr>
            <a:fld id="{5C4B02CB-5084-44CA-BC03-3474F014D872}" type="slidenum">
              <a:rPr lang="ja-JP" altLang="en-US"/>
              <a:pPr>
                <a:defRPr/>
              </a:pPr>
              <a:t>‹#›</a:t>
            </a:fld>
            <a:endParaRPr lang="ja-JP" altLang="en-US"/>
          </a:p>
        </p:txBody>
      </p:sp>
    </p:spTree>
    <p:extLst>
      <p:ext uri="{BB962C8B-B14F-4D97-AF65-F5344CB8AC3E}">
        <p14:creationId xmlns:p14="http://schemas.microsoft.com/office/powerpoint/2010/main" val="1350869993"/>
      </p:ext>
    </p:extLst>
  </p:cSld>
  <p:clrMap bg1="lt1" tx1="dk1" bg2="lt2" tx2="dk2" accent1="accent1" accent2="accent2" accent3="accent3" accent4="accent4" accent5="accent5" accent6="accent6" hlink="hlink" folHlink="folHlink"/>
  <p:notesStyle>
    <a:lvl1pPr algn="l" defTabSz="509588" rtl="0" eaLnBrk="0" fontAlgn="base" hangingPunct="0">
      <a:spcBef>
        <a:spcPct val="30000"/>
      </a:spcBef>
      <a:spcAft>
        <a:spcPct val="0"/>
      </a:spcAft>
      <a:defRPr kumimoji="1" sz="700" kern="1200">
        <a:solidFill>
          <a:schemeClr val="tx1"/>
        </a:solidFill>
        <a:latin typeface="+mn-lt"/>
        <a:ea typeface="+mn-ea"/>
        <a:cs typeface="+mn-cs"/>
      </a:defRPr>
    </a:lvl1pPr>
    <a:lvl2pPr marL="254000" algn="l" defTabSz="509588" rtl="0" eaLnBrk="0" fontAlgn="base" hangingPunct="0">
      <a:spcBef>
        <a:spcPct val="30000"/>
      </a:spcBef>
      <a:spcAft>
        <a:spcPct val="0"/>
      </a:spcAft>
      <a:defRPr kumimoji="1" sz="700" kern="1200">
        <a:solidFill>
          <a:schemeClr val="tx1"/>
        </a:solidFill>
        <a:latin typeface="+mn-lt"/>
        <a:ea typeface="+mn-ea"/>
        <a:cs typeface="+mn-cs"/>
      </a:defRPr>
    </a:lvl2pPr>
    <a:lvl3pPr marL="509588" algn="l" defTabSz="509588" rtl="0" eaLnBrk="0" fontAlgn="base" hangingPunct="0">
      <a:spcBef>
        <a:spcPct val="30000"/>
      </a:spcBef>
      <a:spcAft>
        <a:spcPct val="0"/>
      </a:spcAft>
      <a:defRPr kumimoji="1" sz="700" kern="1200">
        <a:solidFill>
          <a:schemeClr val="tx1"/>
        </a:solidFill>
        <a:latin typeface="+mn-lt"/>
        <a:ea typeface="+mn-ea"/>
        <a:cs typeface="+mn-cs"/>
      </a:defRPr>
    </a:lvl3pPr>
    <a:lvl4pPr marL="765175" algn="l" defTabSz="509588" rtl="0" eaLnBrk="0" fontAlgn="base" hangingPunct="0">
      <a:spcBef>
        <a:spcPct val="30000"/>
      </a:spcBef>
      <a:spcAft>
        <a:spcPct val="0"/>
      </a:spcAft>
      <a:defRPr kumimoji="1" sz="700" kern="1200">
        <a:solidFill>
          <a:schemeClr val="tx1"/>
        </a:solidFill>
        <a:latin typeface="+mn-lt"/>
        <a:ea typeface="+mn-ea"/>
        <a:cs typeface="+mn-cs"/>
      </a:defRPr>
    </a:lvl4pPr>
    <a:lvl5pPr marL="1020763" algn="l" defTabSz="509588" rtl="0" eaLnBrk="0" fontAlgn="base" hangingPunct="0">
      <a:spcBef>
        <a:spcPct val="30000"/>
      </a:spcBef>
      <a:spcAft>
        <a:spcPct val="0"/>
      </a:spcAft>
      <a:defRPr kumimoji="1" sz="700" kern="1200">
        <a:solidFill>
          <a:schemeClr val="tx1"/>
        </a:solidFill>
        <a:latin typeface="+mn-lt"/>
        <a:ea typeface="+mn-ea"/>
        <a:cs typeface="+mn-cs"/>
      </a:defRPr>
    </a:lvl5pPr>
    <a:lvl6pPr marL="1276307" algn="l" defTabSz="510523" rtl="0" eaLnBrk="1" latinLnBrk="0" hangingPunct="1">
      <a:defRPr kumimoji="1" sz="700" kern="1200">
        <a:solidFill>
          <a:schemeClr val="tx1"/>
        </a:solidFill>
        <a:latin typeface="+mn-lt"/>
        <a:ea typeface="+mn-ea"/>
        <a:cs typeface="+mn-cs"/>
      </a:defRPr>
    </a:lvl6pPr>
    <a:lvl7pPr marL="1531568" algn="l" defTabSz="510523" rtl="0" eaLnBrk="1" latinLnBrk="0" hangingPunct="1">
      <a:defRPr kumimoji="1" sz="700" kern="1200">
        <a:solidFill>
          <a:schemeClr val="tx1"/>
        </a:solidFill>
        <a:latin typeface="+mn-lt"/>
        <a:ea typeface="+mn-ea"/>
        <a:cs typeface="+mn-cs"/>
      </a:defRPr>
    </a:lvl7pPr>
    <a:lvl8pPr marL="1786830" algn="l" defTabSz="510523" rtl="0" eaLnBrk="1" latinLnBrk="0" hangingPunct="1">
      <a:defRPr kumimoji="1" sz="700" kern="1200">
        <a:solidFill>
          <a:schemeClr val="tx1"/>
        </a:solidFill>
        <a:latin typeface="+mn-lt"/>
        <a:ea typeface="+mn-ea"/>
        <a:cs typeface="+mn-cs"/>
      </a:defRPr>
    </a:lvl8pPr>
    <a:lvl9pPr marL="2042091" algn="l" defTabSz="510523" rtl="0" eaLnBrk="1" latinLnBrk="0" hangingPunct="1">
      <a:defRPr kumimoji="1" sz="7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86226" y="907504"/>
            <a:ext cx="3243898" cy="1930529"/>
          </a:xfrm>
        </p:spPr>
        <p:txBody>
          <a:bodyPr anchor="b"/>
          <a:lstStyle>
            <a:lvl1pPr algn="ctr">
              <a:defRPr sz="26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477044" y="2912482"/>
            <a:ext cx="2862262" cy="1338791"/>
          </a:xfrm>
        </p:spPr>
        <p:txBody>
          <a:bodyPr/>
          <a:lstStyle>
            <a:lvl1pPr marL="0" indent="0" algn="ctr">
              <a:buNone/>
              <a:defRPr sz="1000"/>
            </a:lvl1pPr>
            <a:lvl2pPr marL="194767" indent="0" algn="ctr">
              <a:buNone/>
              <a:defRPr sz="900"/>
            </a:lvl2pPr>
            <a:lvl3pPr marL="389535" indent="0" algn="ctr">
              <a:buNone/>
              <a:defRPr sz="800"/>
            </a:lvl3pPr>
            <a:lvl4pPr marL="584302" indent="0" algn="ctr">
              <a:buNone/>
              <a:defRPr sz="700"/>
            </a:lvl4pPr>
            <a:lvl5pPr marL="779070" indent="0" algn="ctr">
              <a:buNone/>
              <a:defRPr sz="700"/>
            </a:lvl5pPr>
            <a:lvl6pPr marL="973837" indent="0" algn="ctr">
              <a:buNone/>
              <a:defRPr sz="700"/>
            </a:lvl6pPr>
            <a:lvl7pPr marL="1168604" indent="0" algn="ctr">
              <a:buNone/>
              <a:defRPr sz="700"/>
            </a:lvl7pPr>
            <a:lvl8pPr marL="1363371" indent="0" algn="ctr">
              <a:buNone/>
              <a:defRPr sz="700"/>
            </a:lvl8pPr>
            <a:lvl9pPr marL="1558139" indent="0" algn="ctr">
              <a:buNone/>
              <a:defRPr sz="7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lvl1pPr>
              <a:defRPr/>
            </a:lvl1pPr>
          </a:lstStyle>
          <a:p>
            <a:pPr>
              <a:defRPr/>
            </a:pPr>
            <a:fld id="{49AC4358-0CD6-40C8-B0E3-9F557CDD846E}" type="datetimeFigureOut">
              <a:rPr lang="en-US"/>
              <a:pPr>
                <a:defRPr/>
              </a:pPr>
              <a:t>7/29/2016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B3E5021-953B-45EF-A2FA-241F049FF0B6}"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794870F5-2FB6-4F44-BB6A-E69CFE8450C6}" type="datetimeFigureOut">
              <a:rPr lang="en-US"/>
              <a:pPr>
                <a:defRPr/>
              </a:pPr>
              <a:t>7/29/2016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A865FE6-748A-45F8-BF0A-40D273B50D8B}"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731076" y="295228"/>
            <a:ext cx="822900" cy="469924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262374" y="295228"/>
            <a:ext cx="2420997" cy="469924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CE57256D-88D5-4F01-BAE2-E9DECB0E43E8}" type="datetimeFigureOut">
              <a:rPr lang="en-US"/>
              <a:pPr>
                <a:defRPr/>
              </a:pPr>
              <a:t>7/29/2016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ADF1809-4DD8-4BB7-BFCC-1CB99AB6E9AD}"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lvl1pPr>
              <a:defRPr/>
            </a:lvl1pPr>
          </a:lstStyle>
          <a:p>
            <a:pPr>
              <a:defRPr/>
            </a:pPr>
            <a:fld id="{EB31406B-F2F1-457C-9882-D848F5110B22}" type="datetimeFigureOut">
              <a:rPr lang="en-US"/>
              <a:pPr>
                <a:defRPr/>
              </a:pPr>
              <a:t>7/29/2016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2F6CE57-E7CE-4076-B654-89155761AEBF}"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60387" y="1382436"/>
            <a:ext cx="3291602" cy="2306623"/>
          </a:xfrm>
        </p:spPr>
        <p:txBody>
          <a:bodyPr anchor="b"/>
          <a:lstStyle>
            <a:lvl1pPr>
              <a:defRPr sz="26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60387" y="3710880"/>
            <a:ext cx="3291602" cy="1212998"/>
          </a:xfrm>
        </p:spPr>
        <p:txBody>
          <a:bodyPr/>
          <a:lstStyle>
            <a:lvl1pPr marL="0" indent="0">
              <a:buNone/>
              <a:defRPr sz="1000">
                <a:solidFill>
                  <a:schemeClr val="tx1"/>
                </a:solidFill>
              </a:defRPr>
            </a:lvl1pPr>
            <a:lvl2pPr marL="194767" indent="0">
              <a:buNone/>
              <a:defRPr sz="900">
                <a:solidFill>
                  <a:schemeClr val="tx1">
                    <a:tint val="75000"/>
                  </a:schemeClr>
                </a:solidFill>
              </a:defRPr>
            </a:lvl2pPr>
            <a:lvl3pPr marL="389535" indent="0">
              <a:buNone/>
              <a:defRPr sz="800">
                <a:solidFill>
                  <a:schemeClr val="tx1">
                    <a:tint val="75000"/>
                  </a:schemeClr>
                </a:solidFill>
              </a:defRPr>
            </a:lvl3pPr>
            <a:lvl4pPr marL="584302" indent="0">
              <a:buNone/>
              <a:defRPr sz="700">
                <a:solidFill>
                  <a:schemeClr val="tx1">
                    <a:tint val="75000"/>
                  </a:schemeClr>
                </a:solidFill>
              </a:defRPr>
            </a:lvl4pPr>
            <a:lvl5pPr marL="779070" indent="0">
              <a:buNone/>
              <a:defRPr sz="700">
                <a:solidFill>
                  <a:schemeClr val="tx1">
                    <a:tint val="75000"/>
                  </a:schemeClr>
                </a:solidFill>
              </a:defRPr>
            </a:lvl5pPr>
            <a:lvl6pPr marL="973837" indent="0">
              <a:buNone/>
              <a:defRPr sz="700">
                <a:solidFill>
                  <a:schemeClr val="tx1">
                    <a:tint val="75000"/>
                  </a:schemeClr>
                </a:solidFill>
              </a:defRPr>
            </a:lvl6pPr>
            <a:lvl7pPr marL="1168604" indent="0">
              <a:buNone/>
              <a:defRPr sz="700">
                <a:solidFill>
                  <a:schemeClr val="tx1">
                    <a:tint val="75000"/>
                  </a:schemeClr>
                </a:solidFill>
              </a:defRPr>
            </a:lvl7pPr>
            <a:lvl8pPr marL="1363371" indent="0">
              <a:buNone/>
              <a:defRPr sz="700">
                <a:solidFill>
                  <a:schemeClr val="tx1">
                    <a:tint val="75000"/>
                  </a:schemeClr>
                </a:solidFill>
              </a:defRPr>
            </a:lvl8pPr>
            <a:lvl9pPr marL="1558139" indent="0">
              <a:buNone/>
              <a:defRPr sz="7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lvl1pPr>
              <a:defRPr/>
            </a:lvl1pPr>
          </a:lstStyle>
          <a:p>
            <a:pPr>
              <a:defRPr/>
            </a:pPr>
            <a:fld id="{F0382158-60CB-43C1-9B61-2EC91F6BFB92}" type="datetimeFigureOut">
              <a:rPr lang="en-US"/>
              <a:pPr>
                <a:defRPr/>
              </a:pPr>
              <a:t>7/29/2016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F05CC78-A833-4A18-BE0C-4E89B9E445C0}"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262374" y="1476136"/>
            <a:ext cx="1621949" cy="351833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1932027" y="1476136"/>
            <a:ext cx="1621949" cy="351833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p:txBody>
          <a:bodyPr/>
          <a:lstStyle>
            <a:lvl1pPr>
              <a:defRPr/>
            </a:lvl1pPr>
          </a:lstStyle>
          <a:p>
            <a:pPr>
              <a:defRPr/>
            </a:pPr>
            <a:fld id="{82D6C24E-124C-4948-8A35-B8DCE417AC59}" type="datetimeFigureOut">
              <a:rPr lang="en-US"/>
              <a:pPr>
                <a:defRPr/>
              </a:pPr>
              <a:t>7/29/2016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AC7E271-AAAD-45CB-BEDA-42DC55757AEC}"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262871" y="295228"/>
            <a:ext cx="3291602" cy="1071804"/>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62871" y="1359329"/>
            <a:ext cx="1614495" cy="666186"/>
          </a:xfrm>
        </p:spPr>
        <p:txBody>
          <a:bodyPr anchor="b"/>
          <a:lstStyle>
            <a:lvl1pPr marL="0" indent="0">
              <a:buNone/>
              <a:defRPr sz="1000" b="1"/>
            </a:lvl1pPr>
            <a:lvl2pPr marL="194767" indent="0">
              <a:buNone/>
              <a:defRPr sz="900" b="1"/>
            </a:lvl2pPr>
            <a:lvl3pPr marL="389535" indent="0">
              <a:buNone/>
              <a:defRPr sz="800" b="1"/>
            </a:lvl3pPr>
            <a:lvl4pPr marL="584302" indent="0">
              <a:buNone/>
              <a:defRPr sz="700" b="1"/>
            </a:lvl4pPr>
            <a:lvl5pPr marL="779070" indent="0">
              <a:buNone/>
              <a:defRPr sz="700" b="1"/>
            </a:lvl5pPr>
            <a:lvl6pPr marL="973837" indent="0">
              <a:buNone/>
              <a:defRPr sz="700" b="1"/>
            </a:lvl6pPr>
            <a:lvl7pPr marL="1168604" indent="0">
              <a:buNone/>
              <a:defRPr sz="700" b="1"/>
            </a:lvl7pPr>
            <a:lvl8pPr marL="1363371" indent="0">
              <a:buNone/>
              <a:defRPr sz="700" b="1"/>
            </a:lvl8pPr>
            <a:lvl9pPr marL="1558139" indent="0">
              <a:buNone/>
              <a:defRPr sz="700" b="1"/>
            </a:lvl9pPr>
          </a:lstStyle>
          <a:p>
            <a:pPr lvl="0"/>
            <a:r>
              <a:rPr lang="ja-JP" altLang="en-US" smtClean="0"/>
              <a:t>マスター テキストの書式設定</a:t>
            </a:r>
          </a:p>
        </p:txBody>
      </p:sp>
      <p:sp>
        <p:nvSpPr>
          <p:cNvPr id="4" name="Content Placeholder 3"/>
          <p:cNvSpPr>
            <a:spLocks noGrp="1"/>
          </p:cNvSpPr>
          <p:nvPr>
            <p:ph sz="half" idx="2"/>
          </p:nvPr>
        </p:nvSpPr>
        <p:spPr>
          <a:xfrm>
            <a:off x="262871" y="2025515"/>
            <a:ext cx="1614495" cy="297922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1932027" y="1359329"/>
            <a:ext cx="1622446" cy="666186"/>
          </a:xfrm>
        </p:spPr>
        <p:txBody>
          <a:bodyPr anchor="b"/>
          <a:lstStyle>
            <a:lvl1pPr marL="0" indent="0">
              <a:buNone/>
              <a:defRPr sz="1000" b="1"/>
            </a:lvl1pPr>
            <a:lvl2pPr marL="194767" indent="0">
              <a:buNone/>
              <a:defRPr sz="900" b="1"/>
            </a:lvl2pPr>
            <a:lvl3pPr marL="389535" indent="0">
              <a:buNone/>
              <a:defRPr sz="800" b="1"/>
            </a:lvl3pPr>
            <a:lvl4pPr marL="584302" indent="0">
              <a:buNone/>
              <a:defRPr sz="700" b="1"/>
            </a:lvl4pPr>
            <a:lvl5pPr marL="779070" indent="0">
              <a:buNone/>
              <a:defRPr sz="700" b="1"/>
            </a:lvl5pPr>
            <a:lvl6pPr marL="973837" indent="0">
              <a:buNone/>
              <a:defRPr sz="700" b="1"/>
            </a:lvl6pPr>
            <a:lvl7pPr marL="1168604" indent="0">
              <a:buNone/>
              <a:defRPr sz="700" b="1"/>
            </a:lvl7pPr>
            <a:lvl8pPr marL="1363371" indent="0">
              <a:buNone/>
              <a:defRPr sz="700" b="1"/>
            </a:lvl8pPr>
            <a:lvl9pPr marL="1558139" indent="0">
              <a:buNone/>
              <a:defRPr sz="7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1932027" y="2025515"/>
            <a:ext cx="1622446" cy="297922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p:txBody>
          <a:bodyPr/>
          <a:lstStyle>
            <a:lvl1pPr>
              <a:defRPr/>
            </a:lvl1pPr>
          </a:lstStyle>
          <a:p>
            <a:pPr>
              <a:defRPr/>
            </a:pPr>
            <a:fld id="{D6233DFD-0A48-4C2C-8A63-CE18E3F6F596}" type="datetimeFigureOut">
              <a:rPr lang="en-US"/>
              <a:pPr>
                <a:defRPr/>
              </a:pPr>
              <a:t>7/29/2016</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20B41E2-12DC-49B2-A669-37E10838433B}"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p:txBody>
          <a:bodyPr/>
          <a:lstStyle>
            <a:lvl1pPr>
              <a:defRPr/>
            </a:lvl1pPr>
          </a:lstStyle>
          <a:p>
            <a:pPr>
              <a:defRPr/>
            </a:pPr>
            <a:fld id="{4F697277-3649-4333-8589-F035B94E0244}" type="datetimeFigureOut">
              <a:rPr lang="en-US"/>
              <a:pPr>
                <a:defRPr/>
              </a:pPr>
              <a:t>7/29/2016</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C7FFC2B-7F27-454C-B465-B33073DE590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95C48B01-8B4E-4472-8067-9ACA020C78E0}" type="datetimeFigureOut">
              <a:rPr lang="en-US"/>
              <a:pPr>
                <a:defRPr/>
              </a:pPr>
              <a:t>7/29/2016</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C8D4447-F534-4176-9D6D-D5E0FEF697B9}"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62872" y="369676"/>
            <a:ext cx="1230872" cy="1293866"/>
          </a:xfrm>
        </p:spPr>
        <p:txBody>
          <a:bodyPr anchor="b"/>
          <a:lstStyle>
            <a:lvl1pPr>
              <a:defRPr sz="1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1622446" y="798398"/>
            <a:ext cx="1932027" cy="3940642"/>
          </a:xfrm>
        </p:spPr>
        <p:txBody>
          <a:bodyPr/>
          <a:lstStyle>
            <a:lvl1pPr>
              <a:defRPr sz="1400"/>
            </a:lvl1pPr>
            <a:lvl2pPr>
              <a:defRPr sz="1200"/>
            </a:lvl2pPr>
            <a:lvl3pPr>
              <a:defRPr sz="1000"/>
            </a:lvl3pPr>
            <a:lvl4pPr>
              <a:defRPr sz="900"/>
            </a:lvl4pPr>
            <a:lvl5pPr>
              <a:defRPr sz="900"/>
            </a:lvl5pPr>
            <a:lvl6pPr>
              <a:defRPr sz="900"/>
            </a:lvl6pPr>
            <a:lvl7pPr>
              <a:defRPr sz="900"/>
            </a:lvl7pPr>
            <a:lvl8pPr>
              <a:defRPr sz="900"/>
            </a:lvl8pPr>
            <a:lvl9pPr>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262872" y="1663541"/>
            <a:ext cx="1230872" cy="3081916"/>
          </a:xfrm>
        </p:spPr>
        <p:txBody>
          <a:bodyPr/>
          <a:lstStyle>
            <a:lvl1pPr marL="0" indent="0">
              <a:buNone/>
              <a:defRPr sz="700"/>
            </a:lvl1pPr>
            <a:lvl2pPr marL="194767" indent="0">
              <a:buNone/>
              <a:defRPr sz="600"/>
            </a:lvl2pPr>
            <a:lvl3pPr marL="389535" indent="0">
              <a:buNone/>
              <a:defRPr sz="500"/>
            </a:lvl3pPr>
            <a:lvl4pPr marL="584302" indent="0">
              <a:buNone/>
              <a:defRPr sz="400"/>
            </a:lvl4pPr>
            <a:lvl5pPr marL="779070" indent="0">
              <a:buNone/>
              <a:defRPr sz="400"/>
            </a:lvl5pPr>
            <a:lvl6pPr marL="973837" indent="0">
              <a:buNone/>
              <a:defRPr sz="400"/>
            </a:lvl6pPr>
            <a:lvl7pPr marL="1168604" indent="0">
              <a:buNone/>
              <a:defRPr sz="400"/>
            </a:lvl7pPr>
            <a:lvl8pPr marL="1363371" indent="0">
              <a:buNone/>
              <a:defRPr sz="400"/>
            </a:lvl8pPr>
            <a:lvl9pPr marL="1558139" indent="0">
              <a:buNone/>
              <a:defRPr sz="400"/>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158EB1A6-683C-4D5E-8A67-B0B748B65CD0}" type="datetimeFigureOut">
              <a:rPr lang="en-US"/>
              <a:pPr>
                <a:defRPr/>
              </a:pPr>
              <a:t>7/29/2016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A7A5851-ABCF-4557-A279-FD4165D26F6C}"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62872" y="369676"/>
            <a:ext cx="1230872" cy="1293866"/>
          </a:xfrm>
        </p:spPr>
        <p:txBody>
          <a:bodyPr anchor="b"/>
          <a:lstStyle>
            <a:lvl1pPr>
              <a:defRPr sz="1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1622446" y="798398"/>
            <a:ext cx="1932027" cy="3940642"/>
          </a:xfrm>
        </p:spPr>
        <p:txBody>
          <a:bodyPr rtlCol="0">
            <a:normAutofit/>
          </a:bodyPr>
          <a:lstStyle>
            <a:lvl1pPr marL="0" indent="0">
              <a:buNone/>
              <a:defRPr sz="1400"/>
            </a:lvl1pPr>
            <a:lvl2pPr marL="194767" indent="0">
              <a:buNone/>
              <a:defRPr sz="1200"/>
            </a:lvl2pPr>
            <a:lvl3pPr marL="389535" indent="0">
              <a:buNone/>
              <a:defRPr sz="1000"/>
            </a:lvl3pPr>
            <a:lvl4pPr marL="584302" indent="0">
              <a:buNone/>
              <a:defRPr sz="900"/>
            </a:lvl4pPr>
            <a:lvl5pPr marL="779070" indent="0">
              <a:buNone/>
              <a:defRPr sz="900"/>
            </a:lvl5pPr>
            <a:lvl6pPr marL="973837" indent="0">
              <a:buNone/>
              <a:defRPr sz="900"/>
            </a:lvl6pPr>
            <a:lvl7pPr marL="1168604" indent="0">
              <a:buNone/>
              <a:defRPr sz="900"/>
            </a:lvl7pPr>
            <a:lvl8pPr marL="1363371" indent="0">
              <a:buNone/>
              <a:defRPr sz="900"/>
            </a:lvl8pPr>
            <a:lvl9pPr marL="1558139" indent="0">
              <a:buNone/>
              <a:defRPr sz="900"/>
            </a:lvl9pPr>
          </a:lstStyle>
          <a:p>
            <a:pPr lvl="0"/>
            <a:r>
              <a:rPr lang="ja-JP" altLang="en-US" noProof="0" smtClean="0"/>
              <a:t>アイコンをクリックして図を追加</a:t>
            </a:r>
            <a:endParaRPr lang="en-US" noProof="0" dirty="0"/>
          </a:p>
        </p:txBody>
      </p:sp>
      <p:sp>
        <p:nvSpPr>
          <p:cNvPr id="4" name="Text Placeholder 3"/>
          <p:cNvSpPr>
            <a:spLocks noGrp="1"/>
          </p:cNvSpPr>
          <p:nvPr>
            <p:ph type="body" sz="half" idx="2"/>
          </p:nvPr>
        </p:nvSpPr>
        <p:spPr>
          <a:xfrm>
            <a:off x="262872" y="1663541"/>
            <a:ext cx="1230872" cy="3081916"/>
          </a:xfrm>
        </p:spPr>
        <p:txBody>
          <a:bodyPr/>
          <a:lstStyle>
            <a:lvl1pPr marL="0" indent="0">
              <a:buNone/>
              <a:defRPr sz="700"/>
            </a:lvl1pPr>
            <a:lvl2pPr marL="194767" indent="0">
              <a:buNone/>
              <a:defRPr sz="600"/>
            </a:lvl2pPr>
            <a:lvl3pPr marL="389535" indent="0">
              <a:buNone/>
              <a:defRPr sz="500"/>
            </a:lvl3pPr>
            <a:lvl4pPr marL="584302" indent="0">
              <a:buNone/>
              <a:defRPr sz="400"/>
            </a:lvl4pPr>
            <a:lvl5pPr marL="779070" indent="0">
              <a:buNone/>
              <a:defRPr sz="400"/>
            </a:lvl5pPr>
            <a:lvl6pPr marL="973837" indent="0">
              <a:buNone/>
              <a:defRPr sz="400"/>
            </a:lvl6pPr>
            <a:lvl7pPr marL="1168604" indent="0">
              <a:buNone/>
              <a:defRPr sz="400"/>
            </a:lvl7pPr>
            <a:lvl8pPr marL="1363371" indent="0">
              <a:buNone/>
              <a:defRPr sz="400"/>
            </a:lvl8pPr>
            <a:lvl9pPr marL="1558139" indent="0">
              <a:buNone/>
              <a:defRPr sz="400"/>
            </a:lvl9pPr>
          </a:lstStyle>
          <a:p>
            <a:pPr lvl="0"/>
            <a:r>
              <a:rPr lang="ja-JP" altLang="en-US" smtClean="0"/>
              <a:t>マスター テキストの書式設定</a:t>
            </a:r>
          </a:p>
        </p:txBody>
      </p:sp>
      <p:sp>
        <p:nvSpPr>
          <p:cNvPr id="5" name="Date Placeholder 3"/>
          <p:cNvSpPr>
            <a:spLocks noGrp="1"/>
          </p:cNvSpPr>
          <p:nvPr>
            <p:ph type="dt" sz="half" idx="10"/>
          </p:nvPr>
        </p:nvSpPr>
        <p:spPr/>
        <p:txBody>
          <a:bodyPr/>
          <a:lstStyle>
            <a:lvl1pPr>
              <a:defRPr/>
            </a:lvl1pPr>
          </a:lstStyle>
          <a:p>
            <a:pPr>
              <a:defRPr/>
            </a:pPr>
            <a:fld id="{A12308A4-597C-4BA8-8051-AB901BA1BBCA}" type="datetimeFigureOut">
              <a:rPr lang="en-US"/>
              <a:pPr>
                <a:defRPr/>
              </a:pPr>
              <a:t>7/29/2016</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3A8093A-8CC7-4EC8-BFA3-AEFF43CD65AF}" type="slidenum">
              <a:rPr lang="en-US"/>
              <a:pPr>
                <a:defRPr/>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61938" y="295275"/>
            <a:ext cx="3292475" cy="1071563"/>
          </a:xfrm>
          <a:prstGeom prst="rect">
            <a:avLst/>
          </a:prstGeom>
          <a:noFill/>
          <a:ln w="9525">
            <a:noFill/>
            <a:miter lim="800000"/>
            <a:headEnd/>
            <a:tailEnd/>
          </a:ln>
        </p:spPr>
        <p:txBody>
          <a:bodyPr vert="horz" wrap="square" lIns="45811" tIns="22906" rIns="45811" bIns="22906" numCol="1" anchor="ctr" anchorCtr="0" compatLnSpc="1">
            <a:prstTxWarp prst="textNoShape">
              <a:avLst/>
            </a:prstTxWarp>
          </a:bodyPr>
          <a:lstStyle/>
          <a:p>
            <a:pPr lvl="0"/>
            <a:r>
              <a:rPr lang="ja-JP" altLang="en-US" smtClean="0"/>
              <a:t>マスター タイトルの書式設定</a:t>
            </a:r>
            <a:endParaRPr lang="en-US" smtClean="0"/>
          </a:p>
        </p:txBody>
      </p:sp>
      <p:sp>
        <p:nvSpPr>
          <p:cNvPr id="1027" name="Text Placeholder 2"/>
          <p:cNvSpPr>
            <a:spLocks noGrp="1"/>
          </p:cNvSpPr>
          <p:nvPr>
            <p:ph type="body" idx="1"/>
          </p:nvPr>
        </p:nvSpPr>
        <p:spPr bwMode="auto">
          <a:xfrm>
            <a:off x="261938" y="1476375"/>
            <a:ext cx="3292475" cy="3517900"/>
          </a:xfrm>
          <a:prstGeom prst="rect">
            <a:avLst/>
          </a:prstGeom>
          <a:noFill/>
          <a:ln w="9525">
            <a:noFill/>
            <a:miter lim="800000"/>
            <a:headEnd/>
            <a:tailEnd/>
          </a:ln>
        </p:spPr>
        <p:txBody>
          <a:bodyPr vert="horz" wrap="square" lIns="45811" tIns="22906" rIns="45811" bIns="22906" numCol="1" anchor="t" anchorCtr="0" compatLnSpc="1">
            <a:prstTxWarp prst="textNoShape">
              <a:avLst/>
            </a:prstTxWarp>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smtClean="0"/>
          </a:p>
        </p:txBody>
      </p:sp>
      <p:sp>
        <p:nvSpPr>
          <p:cNvPr id="4" name="Date Placeholder 3"/>
          <p:cNvSpPr>
            <a:spLocks noGrp="1"/>
          </p:cNvSpPr>
          <p:nvPr>
            <p:ph type="dt" sz="half" idx="2"/>
          </p:nvPr>
        </p:nvSpPr>
        <p:spPr>
          <a:xfrm>
            <a:off x="261938" y="5138738"/>
            <a:ext cx="858837" cy="295275"/>
          </a:xfrm>
          <a:prstGeom prst="rect">
            <a:avLst/>
          </a:prstGeom>
        </p:spPr>
        <p:txBody>
          <a:bodyPr vert="horz" lIns="45811" tIns="22906" rIns="45811" bIns="22906" rtlCol="0" anchor="ctr"/>
          <a:lstStyle>
            <a:lvl1pPr algn="l" defTabSz="510523" fontAlgn="auto">
              <a:spcBef>
                <a:spcPts val="0"/>
              </a:spcBef>
              <a:spcAft>
                <a:spcPts val="0"/>
              </a:spcAft>
              <a:defRPr sz="500">
                <a:solidFill>
                  <a:schemeClr val="tx1">
                    <a:tint val="75000"/>
                  </a:schemeClr>
                </a:solidFill>
                <a:latin typeface="+mn-lt"/>
                <a:ea typeface="+mn-ea"/>
              </a:defRPr>
            </a:lvl1pPr>
          </a:lstStyle>
          <a:p>
            <a:pPr>
              <a:defRPr/>
            </a:pPr>
            <a:fld id="{536415A9-4ACA-4264-9363-938F508BB430}" type="datetimeFigureOut">
              <a:rPr lang="en-US"/>
              <a:pPr>
                <a:defRPr/>
              </a:pPr>
              <a:t>7/29/2016</a:t>
            </a:fld>
            <a:endParaRPr lang="en-US" dirty="0"/>
          </a:p>
        </p:txBody>
      </p:sp>
      <p:sp>
        <p:nvSpPr>
          <p:cNvPr id="5" name="Footer Placeholder 4"/>
          <p:cNvSpPr>
            <a:spLocks noGrp="1"/>
          </p:cNvSpPr>
          <p:nvPr>
            <p:ph type="ftr" sz="quarter" idx="3"/>
          </p:nvPr>
        </p:nvSpPr>
        <p:spPr>
          <a:xfrm>
            <a:off x="1263650" y="5138738"/>
            <a:ext cx="1289050" cy="295275"/>
          </a:xfrm>
          <a:prstGeom prst="rect">
            <a:avLst/>
          </a:prstGeom>
        </p:spPr>
        <p:txBody>
          <a:bodyPr vert="horz" lIns="45811" tIns="22906" rIns="45811" bIns="22906" rtlCol="0" anchor="ctr"/>
          <a:lstStyle>
            <a:lvl1pPr algn="ctr" defTabSz="510523" fontAlgn="auto">
              <a:spcBef>
                <a:spcPts val="0"/>
              </a:spcBef>
              <a:spcAft>
                <a:spcPts val="0"/>
              </a:spcAft>
              <a:defRPr sz="50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2695575" y="5138738"/>
            <a:ext cx="858838" cy="295275"/>
          </a:xfrm>
          <a:prstGeom prst="rect">
            <a:avLst/>
          </a:prstGeom>
        </p:spPr>
        <p:txBody>
          <a:bodyPr vert="horz" lIns="45811" tIns="22906" rIns="45811" bIns="22906" rtlCol="0" anchor="ctr"/>
          <a:lstStyle>
            <a:lvl1pPr algn="r" defTabSz="510523" fontAlgn="auto">
              <a:spcBef>
                <a:spcPts val="0"/>
              </a:spcBef>
              <a:spcAft>
                <a:spcPts val="0"/>
              </a:spcAft>
              <a:defRPr sz="500">
                <a:solidFill>
                  <a:schemeClr val="tx1">
                    <a:tint val="75000"/>
                  </a:schemeClr>
                </a:solidFill>
                <a:latin typeface="+mn-lt"/>
                <a:ea typeface="+mn-ea"/>
              </a:defRPr>
            </a:lvl1pPr>
          </a:lstStyle>
          <a:p>
            <a:pPr>
              <a:defRPr/>
            </a:pPr>
            <a:fld id="{DB33BBD0-45C3-44E8-A40E-F4E8A7B1B71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5" r:id="rId1"/>
    <p:sldLayoutId id="2147483674" r:id="rId2"/>
    <p:sldLayoutId id="2147483673" r:id="rId3"/>
    <p:sldLayoutId id="2147483672" r:id="rId4"/>
    <p:sldLayoutId id="2147483671" r:id="rId5"/>
    <p:sldLayoutId id="2147483670" r:id="rId6"/>
    <p:sldLayoutId id="2147483669" r:id="rId7"/>
    <p:sldLayoutId id="2147483668" r:id="rId8"/>
    <p:sldLayoutId id="2147483667" r:id="rId9"/>
    <p:sldLayoutId id="2147483666" r:id="rId10"/>
    <p:sldLayoutId id="2147483665" r:id="rId11"/>
    <p:sldLayoutId id="2147483676" r:id="rId12"/>
  </p:sldLayoutIdLst>
  <p:timing>
    <p:tnLst>
      <p:par>
        <p:cTn id="1" dur="indefinite" restart="never" nodeType="tmRoot"/>
      </p:par>
    </p:tnLst>
  </p:timing>
  <p:txStyles>
    <p:titleStyle>
      <a:lvl1pPr algn="l" defTabSz="388938" rtl="0" eaLnBrk="0" fontAlgn="base" hangingPunct="0">
        <a:lnSpc>
          <a:spcPct val="90000"/>
        </a:lnSpc>
        <a:spcBef>
          <a:spcPct val="0"/>
        </a:spcBef>
        <a:spcAft>
          <a:spcPct val="0"/>
        </a:spcAft>
        <a:defRPr kumimoji="1" sz="1900" kern="1200">
          <a:solidFill>
            <a:schemeClr val="tx1"/>
          </a:solidFill>
          <a:latin typeface="+mj-lt"/>
          <a:ea typeface="+mj-ea"/>
          <a:cs typeface="+mj-cs"/>
        </a:defRPr>
      </a:lvl1pPr>
      <a:lvl2pPr algn="l" defTabSz="388938" rtl="0" eaLnBrk="0" fontAlgn="base" hangingPunct="0">
        <a:lnSpc>
          <a:spcPct val="90000"/>
        </a:lnSpc>
        <a:spcBef>
          <a:spcPct val="0"/>
        </a:spcBef>
        <a:spcAft>
          <a:spcPct val="0"/>
        </a:spcAft>
        <a:defRPr kumimoji="1" sz="1900">
          <a:solidFill>
            <a:schemeClr val="tx1"/>
          </a:solidFill>
          <a:latin typeface="Calibri Light"/>
          <a:ea typeface="ＭＳ Ｐゴシック" charset="-128"/>
        </a:defRPr>
      </a:lvl2pPr>
      <a:lvl3pPr algn="l" defTabSz="388938" rtl="0" eaLnBrk="0" fontAlgn="base" hangingPunct="0">
        <a:lnSpc>
          <a:spcPct val="90000"/>
        </a:lnSpc>
        <a:spcBef>
          <a:spcPct val="0"/>
        </a:spcBef>
        <a:spcAft>
          <a:spcPct val="0"/>
        </a:spcAft>
        <a:defRPr kumimoji="1" sz="1900">
          <a:solidFill>
            <a:schemeClr val="tx1"/>
          </a:solidFill>
          <a:latin typeface="Calibri Light"/>
          <a:ea typeface="ＭＳ Ｐゴシック" charset="-128"/>
        </a:defRPr>
      </a:lvl3pPr>
      <a:lvl4pPr algn="l" defTabSz="388938" rtl="0" eaLnBrk="0" fontAlgn="base" hangingPunct="0">
        <a:lnSpc>
          <a:spcPct val="90000"/>
        </a:lnSpc>
        <a:spcBef>
          <a:spcPct val="0"/>
        </a:spcBef>
        <a:spcAft>
          <a:spcPct val="0"/>
        </a:spcAft>
        <a:defRPr kumimoji="1" sz="1900">
          <a:solidFill>
            <a:schemeClr val="tx1"/>
          </a:solidFill>
          <a:latin typeface="Calibri Light"/>
          <a:ea typeface="ＭＳ Ｐゴシック" charset="-128"/>
        </a:defRPr>
      </a:lvl4pPr>
      <a:lvl5pPr algn="l" defTabSz="388938" rtl="0" eaLnBrk="0" fontAlgn="base" hangingPunct="0">
        <a:lnSpc>
          <a:spcPct val="90000"/>
        </a:lnSpc>
        <a:spcBef>
          <a:spcPct val="0"/>
        </a:spcBef>
        <a:spcAft>
          <a:spcPct val="0"/>
        </a:spcAft>
        <a:defRPr kumimoji="1" sz="1900">
          <a:solidFill>
            <a:schemeClr val="tx1"/>
          </a:solidFill>
          <a:latin typeface="Calibri Light"/>
          <a:ea typeface="ＭＳ Ｐゴシック" charset="-128"/>
        </a:defRPr>
      </a:lvl5pPr>
      <a:lvl6pPr marL="457200" algn="l" defTabSz="388938" rtl="0" fontAlgn="base">
        <a:lnSpc>
          <a:spcPct val="90000"/>
        </a:lnSpc>
        <a:spcBef>
          <a:spcPct val="0"/>
        </a:spcBef>
        <a:spcAft>
          <a:spcPct val="0"/>
        </a:spcAft>
        <a:defRPr kumimoji="1" sz="1900">
          <a:solidFill>
            <a:schemeClr val="tx1"/>
          </a:solidFill>
          <a:latin typeface="Calibri Light"/>
          <a:ea typeface="ＭＳ Ｐゴシック" charset="-128"/>
        </a:defRPr>
      </a:lvl6pPr>
      <a:lvl7pPr marL="914400" algn="l" defTabSz="388938" rtl="0" fontAlgn="base">
        <a:lnSpc>
          <a:spcPct val="90000"/>
        </a:lnSpc>
        <a:spcBef>
          <a:spcPct val="0"/>
        </a:spcBef>
        <a:spcAft>
          <a:spcPct val="0"/>
        </a:spcAft>
        <a:defRPr kumimoji="1" sz="1900">
          <a:solidFill>
            <a:schemeClr val="tx1"/>
          </a:solidFill>
          <a:latin typeface="Calibri Light"/>
          <a:ea typeface="ＭＳ Ｐゴシック" charset="-128"/>
        </a:defRPr>
      </a:lvl7pPr>
      <a:lvl8pPr marL="1371600" algn="l" defTabSz="388938" rtl="0" fontAlgn="base">
        <a:lnSpc>
          <a:spcPct val="90000"/>
        </a:lnSpc>
        <a:spcBef>
          <a:spcPct val="0"/>
        </a:spcBef>
        <a:spcAft>
          <a:spcPct val="0"/>
        </a:spcAft>
        <a:defRPr kumimoji="1" sz="1900">
          <a:solidFill>
            <a:schemeClr val="tx1"/>
          </a:solidFill>
          <a:latin typeface="Calibri Light"/>
          <a:ea typeface="ＭＳ Ｐゴシック" charset="-128"/>
        </a:defRPr>
      </a:lvl8pPr>
      <a:lvl9pPr marL="1828800" algn="l" defTabSz="388938" rtl="0" fontAlgn="base">
        <a:lnSpc>
          <a:spcPct val="90000"/>
        </a:lnSpc>
        <a:spcBef>
          <a:spcPct val="0"/>
        </a:spcBef>
        <a:spcAft>
          <a:spcPct val="0"/>
        </a:spcAft>
        <a:defRPr kumimoji="1" sz="1900">
          <a:solidFill>
            <a:schemeClr val="tx1"/>
          </a:solidFill>
          <a:latin typeface="Calibri Light"/>
          <a:ea typeface="ＭＳ Ｐゴシック" charset="-128"/>
        </a:defRPr>
      </a:lvl9pPr>
    </p:titleStyle>
    <p:bodyStyle>
      <a:lvl1pPr marL="96838" indent="-96838" algn="l" defTabSz="388938" rtl="0" eaLnBrk="0" fontAlgn="base" hangingPunct="0">
        <a:lnSpc>
          <a:spcPct val="90000"/>
        </a:lnSpc>
        <a:spcBef>
          <a:spcPts val="425"/>
        </a:spcBef>
        <a:spcAft>
          <a:spcPct val="0"/>
        </a:spcAft>
        <a:buFont typeface="Arial" charset="0"/>
        <a:buChar char="•"/>
        <a:defRPr kumimoji="1" sz="1200" kern="1200">
          <a:solidFill>
            <a:schemeClr val="tx1"/>
          </a:solidFill>
          <a:latin typeface="+mn-lt"/>
          <a:ea typeface="+mn-ea"/>
          <a:cs typeface="+mn-cs"/>
        </a:defRPr>
      </a:lvl1pPr>
      <a:lvl2pPr marL="292100" indent="-96838" algn="l" defTabSz="388938" rtl="0" eaLnBrk="0" fontAlgn="base" hangingPunct="0">
        <a:lnSpc>
          <a:spcPct val="90000"/>
        </a:lnSpc>
        <a:spcBef>
          <a:spcPts val="213"/>
        </a:spcBef>
        <a:spcAft>
          <a:spcPct val="0"/>
        </a:spcAft>
        <a:buFont typeface="Arial" charset="0"/>
        <a:buChar char="•"/>
        <a:defRPr kumimoji="1" sz="1000" kern="1200">
          <a:solidFill>
            <a:schemeClr val="tx1"/>
          </a:solidFill>
          <a:latin typeface="+mn-lt"/>
          <a:ea typeface="+mn-ea"/>
          <a:cs typeface="+mn-cs"/>
        </a:defRPr>
      </a:lvl2pPr>
      <a:lvl3pPr marL="485775" indent="-96838" algn="l" defTabSz="388938" rtl="0" eaLnBrk="0" fontAlgn="base" hangingPunct="0">
        <a:lnSpc>
          <a:spcPct val="90000"/>
        </a:lnSpc>
        <a:spcBef>
          <a:spcPts val="213"/>
        </a:spcBef>
        <a:spcAft>
          <a:spcPct val="0"/>
        </a:spcAft>
        <a:buFont typeface="Arial" charset="0"/>
        <a:buChar char="•"/>
        <a:defRPr kumimoji="1" sz="900" kern="1200">
          <a:solidFill>
            <a:schemeClr val="tx1"/>
          </a:solidFill>
          <a:latin typeface="+mn-lt"/>
          <a:ea typeface="+mn-ea"/>
          <a:cs typeface="+mn-cs"/>
        </a:defRPr>
      </a:lvl3pPr>
      <a:lvl4pPr marL="681038" indent="-96838" algn="l" defTabSz="388938" rtl="0" eaLnBrk="0" fontAlgn="base" hangingPunct="0">
        <a:lnSpc>
          <a:spcPct val="90000"/>
        </a:lnSpc>
        <a:spcBef>
          <a:spcPts val="213"/>
        </a:spcBef>
        <a:spcAft>
          <a:spcPct val="0"/>
        </a:spcAft>
        <a:buFont typeface="Arial" charset="0"/>
        <a:buChar char="•"/>
        <a:defRPr kumimoji="1" sz="800" kern="1200">
          <a:solidFill>
            <a:schemeClr val="tx1"/>
          </a:solidFill>
          <a:latin typeface="+mn-lt"/>
          <a:ea typeface="+mn-ea"/>
          <a:cs typeface="+mn-cs"/>
        </a:defRPr>
      </a:lvl4pPr>
      <a:lvl5pPr marL="876300" indent="-96838" algn="l" defTabSz="388938" rtl="0" eaLnBrk="0" fontAlgn="base" hangingPunct="0">
        <a:lnSpc>
          <a:spcPct val="90000"/>
        </a:lnSpc>
        <a:spcBef>
          <a:spcPts val="213"/>
        </a:spcBef>
        <a:spcAft>
          <a:spcPct val="0"/>
        </a:spcAft>
        <a:buFont typeface="Arial" charset="0"/>
        <a:buChar char="•"/>
        <a:defRPr kumimoji="1" sz="800" kern="1200">
          <a:solidFill>
            <a:schemeClr val="tx1"/>
          </a:solidFill>
          <a:latin typeface="+mn-lt"/>
          <a:ea typeface="+mn-ea"/>
          <a:cs typeface="+mn-cs"/>
        </a:defRPr>
      </a:lvl5pPr>
      <a:lvl6pPr marL="1071220"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6pPr>
      <a:lvl7pPr marL="1265988"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7pPr>
      <a:lvl8pPr marL="1460755"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8pPr>
      <a:lvl9pPr marL="1655522" indent="-97384" algn="l" defTabSz="389535" rtl="0" eaLnBrk="1" latinLnBrk="0" hangingPunct="1">
        <a:lnSpc>
          <a:spcPct val="90000"/>
        </a:lnSpc>
        <a:spcBef>
          <a:spcPts val="213"/>
        </a:spcBef>
        <a:buFont typeface="Arial" panose="020B0604020202020204" pitchFamily="34" charset="0"/>
        <a:buChar char="•"/>
        <a:defRPr kumimoji="1" sz="800" kern="1200">
          <a:solidFill>
            <a:schemeClr val="tx1"/>
          </a:solidFill>
          <a:latin typeface="+mn-lt"/>
          <a:ea typeface="+mn-ea"/>
          <a:cs typeface="+mn-cs"/>
        </a:defRPr>
      </a:lvl9pPr>
    </p:bodyStyle>
    <p:otherStyle>
      <a:defPPr>
        <a:defRPr lang="en-US"/>
      </a:defPPr>
      <a:lvl1pPr marL="0" algn="l" defTabSz="389535" rtl="0" eaLnBrk="1" latinLnBrk="0" hangingPunct="1">
        <a:defRPr kumimoji="1" sz="800" kern="1200">
          <a:solidFill>
            <a:schemeClr val="tx1"/>
          </a:solidFill>
          <a:latin typeface="+mn-lt"/>
          <a:ea typeface="+mn-ea"/>
          <a:cs typeface="+mn-cs"/>
        </a:defRPr>
      </a:lvl1pPr>
      <a:lvl2pPr marL="194767" algn="l" defTabSz="389535" rtl="0" eaLnBrk="1" latinLnBrk="0" hangingPunct="1">
        <a:defRPr kumimoji="1" sz="800" kern="1200">
          <a:solidFill>
            <a:schemeClr val="tx1"/>
          </a:solidFill>
          <a:latin typeface="+mn-lt"/>
          <a:ea typeface="+mn-ea"/>
          <a:cs typeface="+mn-cs"/>
        </a:defRPr>
      </a:lvl2pPr>
      <a:lvl3pPr marL="389535" algn="l" defTabSz="389535" rtl="0" eaLnBrk="1" latinLnBrk="0" hangingPunct="1">
        <a:defRPr kumimoji="1" sz="800" kern="1200">
          <a:solidFill>
            <a:schemeClr val="tx1"/>
          </a:solidFill>
          <a:latin typeface="+mn-lt"/>
          <a:ea typeface="+mn-ea"/>
          <a:cs typeface="+mn-cs"/>
        </a:defRPr>
      </a:lvl3pPr>
      <a:lvl4pPr marL="584302" algn="l" defTabSz="389535" rtl="0" eaLnBrk="1" latinLnBrk="0" hangingPunct="1">
        <a:defRPr kumimoji="1" sz="800" kern="1200">
          <a:solidFill>
            <a:schemeClr val="tx1"/>
          </a:solidFill>
          <a:latin typeface="+mn-lt"/>
          <a:ea typeface="+mn-ea"/>
          <a:cs typeface="+mn-cs"/>
        </a:defRPr>
      </a:lvl4pPr>
      <a:lvl5pPr marL="779070" algn="l" defTabSz="389535" rtl="0" eaLnBrk="1" latinLnBrk="0" hangingPunct="1">
        <a:defRPr kumimoji="1" sz="800" kern="1200">
          <a:solidFill>
            <a:schemeClr val="tx1"/>
          </a:solidFill>
          <a:latin typeface="+mn-lt"/>
          <a:ea typeface="+mn-ea"/>
          <a:cs typeface="+mn-cs"/>
        </a:defRPr>
      </a:lvl5pPr>
      <a:lvl6pPr marL="973837" algn="l" defTabSz="389535" rtl="0" eaLnBrk="1" latinLnBrk="0" hangingPunct="1">
        <a:defRPr kumimoji="1" sz="800" kern="1200">
          <a:solidFill>
            <a:schemeClr val="tx1"/>
          </a:solidFill>
          <a:latin typeface="+mn-lt"/>
          <a:ea typeface="+mn-ea"/>
          <a:cs typeface="+mn-cs"/>
        </a:defRPr>
      </a:lvl6pPr>
      <a:lvl7pPr marL="1168604" algn="l" defTabSz="389535" rtl="0" eaLnBrk="1" latinLnBrk="0" hangingPunct="1">
        <a:defRPr kumimoji="1" sz="800" kern="1200">
          <a:solidFill>
            <a:schemeClr val="tx1"/>
          </a:solidFill>
          <a:latin typeface="+mn-lt"/>
          <a:ea typeface="+mn-ea"/>
          <a:cs typeface="+mn-cs"/>
        </a:defRPr>
      </a:lvl7pPr>
      <a:lvl8pPr marL="1363371" algn="l" defTabSz="389535" rtl="0" eaLnBrk="1" latinLnBrk="0" hangingPunct="1">
        <a:defRPr kumimoji="1" sz="800" kern="1200">
          <a:solidFill>
            <a:schemeClr val="tx1"/>
          </a:solidFill>
          <a:latin typeface="+mn-lt"/>
          <a:ea typeface="+mn-ea"/>
          <a:cs typeface="+mn-cs"/>
        </a:defRPr>
      </a:lvl8pPr>
      <a:lvl9pPr marL="1558139" algn="l" defTabSz="389535" rtl="0" eaLnBrk="1" latinLnBrk="0" hangingPunct="1">
        <a:defRPr kumimoji="1" sz="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a:spLocks noChangeArrowheads="1"/>
          </p:cNvSpPr>
          <p:nvPr/>
        </p:nvSpPr>
        <p:spPr bwMode="auto">
          <a:xfrm>
            <a:off x="0" y="0"/>
            <a:ext cx="3816350" cy="5541963"/>
          </a:xfrm>
          <a:prstGeom prst="rect">
            <a:avLst/>
          </a:prstGeom>
          <a:noFill/>
          <a:ln w="25400" algn="ctr">
            <a:solidFill>
              <a:schemeClr val="tx1"/>
            </a:solidFill>
            <a:miter lim="800000"/>
            <a:headEnd/>
            <a:tailEnd/>
          </a:ln>
        </p:spPr>
        <p:txBody>
          <a:bodyPr lIns="45811" tIns="22906" rIns="45811" bIns="22906" anchor="ctr"/>
          <a:lstStyle/>
          <a:p>
            <a:pPr algn="ctr" defTabSz="510523" fontAlgn="auto">
              <a:spcBef>
                <a:spcPts val="0"/>
              </a:spcBef>
              <a:spcAft>
                <a:spcPts val="0"/>
              </a:spcAft>
              <a:defRPr/>
            </a:pPr>
            <a:endParaRPr lang="ja-JP" altLang="en-US">
              <a:solidFill>
                <a:schemeClr val="lt1"/>
              </a:solidFill>
              <a:latin typeface="+mn-lt"/>
              <a:ea typeface="+mn-ea"/>
            </a:endParaRPr>
          </a:p>
        </p:txBody>
      </p:sp>
      <p:sp>
        <p:nvSpPr>
          <p:cNvPr id="3" name="正方形/長方形 2"/>
          <p:cNvSpPr>
            <a:spLocks noChangeArrowheads="1"/>
          </p:cNvSpPr>
          <p:nvPr/>
        </p:nvSpPr>
        <p:spPr bwMode="auto">
          <a:xfrm>
            <a:off x="109538" y="107950"/>
            <a:ext cx="3600450" cy="5327650"/>
          </a:xfrm>
          <a:prstGeom prst="rect">
            <a:avLst/>
          </a:prstGeom>
          <a:noFill/>
          <a:ln w="25400" algn="ctr">
            <a:solidFill>
              <a:srgbClr val="FF0000"/>
            </a:solidFill>
            <a:miter lim="800000"/>
            <a:headEnd/>
            <a:tailEnd/>
          </a:ln>
        </p:spPr>
        <p:txBody>
          <a:bodyPr lIns="45811" tIns="22906" rIns="45811" bIns="22906" anchor="ctr"/>
          <a:lstStyle/>
          <a:p>
            <a:pPr algn="ctr" defTabSz="510523" fontAlgn="auto">
              <a:spcBef>
                <a:spcPts val="0"/>
              </a:spcBef>
              <a:spcAft>
                <a:spcPts val="0"/>
              </a:spcAft>
              <a:defRPr/>
            </a:pPr>
            <a:endParaRPr lang="ja-JP" altLang="en-US">
              <a:solidFill>
                <a:schemeClr val="lt1"/>
              </a:solidFill>
              <a:latin typeface="+mn-lt"/>
              <a:ea typeface="+mn-ea"/>
            </a:endParaRPr>
          </a:p>
        </p:txBody>
      </p:sp>
      <p:sp>
        <p:nvSpPr>
          <p:cNvPr id="4" name="正方形/長方形 3"/>
          <p:cNvSpPr>
            <a:spLocks noChangeArrowheads="1"/>
          </p:cNvSpPr>
          <p:nvPr/>
        </p:nvSpPr>
        <p:spPr bwMode="auto">
          <a:xfrm>
            <a:off x="179388" y="179388"/>
            <a:ext cx="3455987" cy="5181600"/>
          </a:xfrm>
          <a:prstGeom prst="rect">
            <a:avLst/>
          </a:prstGeom>
          <a:noFill/>
          <a:ln w="25400" algn="ctr">
            <a:solidFill>
              <a:srgbClr val="0070C0"/>
            </a:solidFill>
            <a:miter lim="800000"/>
            <a:headEnd/>
            <a:tailEnd/>
          </a:ln>
        </p:spPr>
        <p:txBody>
          <a:bodyPr lIns="45811" tIns="22906" rIns="45811" bIns="22906" anchor="ctr"/>
          <a:lstStyle/>
          <a:p>
            <a:pPr algn="ctr" defTabSz="510523" fontAlgn="auto">
              <a:spcBef>
                <a:spcPts val="0"/>
              </a:spcBef>
              <a:spcAft>
                <a:spcPts val="0"/>
              </a:spcAft>
              <a:defRPr/>
            </a:pPr>
            <a:endParaRPr lang="ja-JP" altLang="en-US">
              <a:solidFill>
                <a:schemeClr val="lt1"/>
              </a:solidFill>
              <a:latin typeface="+mn-lt"/>
              <a:ea typeface="+mn-ea"/>
            </a:endParaRPr>
          </a:p>
        </p:txBody>
      </p:sp>
      <p:cxnSp>
        <p:nvCxnSpPr>
          <p:cNvPr id="15365" name="直線矢印コネクタ 7"/>
          <p:cNvCxnSpPr>
            <a:cxnSpLocks noChangeShapeType="1"/>
          </p:cNvCxnSpPr>
          <p:nvPr/>
        </p:nvCxnSpPr>
        <p:spPr bwMode="auto">
          <a:xfrm flipV="1">
            <a:off x="107950" y="3736975"/>
            <a:ext cx="3598863" cy="11113"/>
          </a:xfrm>
          <a:prstGeom prst="straightConnector1">
            <a:avLst/>
          </a:prstGeom>
          <a:noFill/>
          <a:ln w="19050" algn="ctr">
            <a:solidFill>
              <a:srgbClr val="FF0000"/>
            </a:solidFill>
            <a:miter lim="800000"/>
            <a:headEnd type="arrow" w="med" len="med"/>
            <a:tailEnd type="arrow" w="med" len="med"/>
          </a:ln>
        </p:spPr>
      </p:cxnSp>
      <p:cxnSp>
        <p:nvCxnSpPr>
          <p:cNvPr id="15366" name="直線矢印コネクタ 12"/>
          <p:cNvCxnSpPr>
            <a:cxnSpLocks noChangeShapeType="1"/>
          </p:cNvCxnSpPr>
          <p:nvPr/>
        </p:nvCxnSpPr>
        <p:spPr bwMode="auto">
          <a:xfrm flipV="1">
            <a:off x="180975" y="5180013"/>
            <a:ext cx="3455988" cy="15875"/>
          </a:xfrm>
          <a:prstGeom prst="straightConnector1">
            <a:avLst/>
          </a:prstGeom>
          <a:noFill/>
          <a:ln w="19050" algn="ctr">
            <a:solidFill>
              <a:srgbClr val="0070C0"/>
            </a:solidFill>
            <a:miter lim="800000"/>
            <a:headEnd type="arrow" w="med" len="med"/>
            <a:tailEnd type="arrow" w="med" len="med"/>
          </a:ln>
        </p:spPr>
      </p:cxnSp>
      <p:cxnSp>
        <p:nvCxnSpPr>
          <p:cNvPr id="15367" name="直線矢印コネクタ 13"/>
          <p:cNvCxnSpPr>
            <a:cxnSpLocks noChangeShapeType="1"/>
          </p:cNvCxnSpPr>
          <p:nvPr/>
        </p:nvCxnSpPr>
        <p:spPr bwMode="auto">
          <a:xfrm>
            <a:off x="-11113" y="2574925"/>
            <a:ext cx="3814763" cy="0"/>
          </a:xfrm>
          <a:prstGeom prst="straightConnector1">
            <a:avLst/>
          </a:prstGeom>
          <a:noFill/>
          <a:ln w="19050" algn="ctr">
            <a:solidFill>
              <a:schemeClr val="tx1"/>
            </a:solidFill>
            <a:miter lim="800000"/>
            <a:headEnd type="arrow" w="med" len="med"/>
            <a:tailEnd type="arrow" w="med" len="med"/>
          </a:ln>
        </p:spPr>
      </p:cxnSp>
      <p:sp>
        <p:nvSpPr>
          <p:cNvPr id="21" name="PubRRectCallout"/>
          <p:cNvSpPr>
            <a:spLocks noEditPoints="1" noChangeArrowheads="1"/>
          </p:cNvSpPr>
          <p:nvPr/>
        </p:nvSpPr>
        <p:spPr bwMode="auto">
          <a:xfrm>
            <a:off x="895350" y="1536700"/>
            <a:ext cx="2025650" cy="968375"/>
          </a:xfrm>
          <a:custGeom>
            <a:avLst/>
            <a:gdLst>
              <a:gd name="T0" fmla="*/ 977463 w 21600"/>
              <a:gd name="T1" fmla="*/ 0 h 21600"/>
              <a:gd name="T2" fmla="*/ 0 w 21600"/>
              <a:gd name="T3" fmla="*/ 386964 h 21600"/>
              <a:gd name="T4" fmla="*/ 778983 w 21600"/>
              <a:gd name="T5" fmla="*/ 967635 h 21600"/>
              <a:gd name="T6" fmla="*/ 977463 w 21600"/>
              <a:gd name="T7" fmla="*/ 773974 h 21600"/>
              <a:gd name="T8" fmla="*/ 1954925 w 21600"/>
              <a:gd name="T9" fmla="*/ 386964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28398" dir="3806097" algn="ctr" rotWithShape="0">
              <a:srgbClr val="808080"/>
            </a:outerShdw>
          </a:effectLst>
        </p:spPr>
        <p:txBody>
          <a:bodyPr lIns="45811" tIns="22906" rIns="45811" bIns="22906"/>
          <a:lstStyle/>
          <a:p>
            <a:pPr defTabSz="510523" fontAlgn="auto">
              <a:spcBef>
                <a:spcPts val="0"/>
              </a:spcBef>
              <a:spcAft>
                <a:spcPts val="0"/>
              </a:spcAft>
              <a:defRPr/>
            </a:pPr>
            <a:r>
              <a:rPr lang="en-US" altLang="ja-JP" b="1" dirty="0">
                <a:latin typeface="HG丸ｺﾞｼｯｸM-PRO" pitchFamily="50" charset="-128"/>
                <a:ea typeface="HG丸ｺﾞｼｯｸM-PRO" pitchFamily="50" charset="-128"/>
              </a:rPr>
              <a:t>POINT1</a:t>
            </a:r>
          </a:p>
          <a:p>
            <a:pPr defTabSz="510523" fontAlgn="auto">
              <a:spcBef>
                <a:spcPts val="0"/>
              </a:spcBef>
              <a:spcAft>
                <a:spcPts val="0"/>
              </a:spcAft>
              <a:defRPr/>
            </a:pPr>
            <a:endParaRPr lang="en-US" altLang="ja-JP" sz="700" dirty="0">
              <a:latin typeface="HG丸ｺﾞｼｯｸM-PRO" pitchFamily="50" charset="-128"/>
              <a:ea typeface="HG丸ｺﾞｼｯｸM-PRO" pitchFamily="50" charset="-128"/>
            </a:endParaRPr>
          </a:p>
          <a:p>
            <a:pPr defTabSz="510523" fontAlgn="auto">
              <a:spcBef>
                <a:spcPts val="0"/>
              </a:spcBef>
              <a:spcAft>
                <a:spcPts val="0"/>
              </a:spcAft>
              <a:defRPr/>
            </a:pPr>
            <a:r>
              <a:rPr lang="ja-JP" altLang="en-US" sz="900" b="1" dirty="0">
                <a:latin typeface="HG丸ｺﾞｼｯｸM-PRO" pitchFamily="50" charset="-128"/>
                <a:ea typeface="HG丸ｺﾞｼｯｸM-PRO" pitchFamily="50" charset="-128"/>
              </a:rPr>
              <a:t>テンプレートのサイズは黒の枠</a:t>
            </a:r>
            <a:endParaRPr lang="en-US" altLang="ja-JP" sz="900" b="1" dirty="0">
              <a:latin typeface="HG丸ｺﾞｼｯｸM-PRO" pitchFamily="50" charset="-128"/>
              <a:ea typeface="HG丸ｺﾞｼｯｸM-PRO" pitchFamily="50" charset="-128"/>
            </a:endParaRPr>
          </a:p>
          <a:p>
            <a:pPr defTabSz="510523" fontAlgn="auto">
              <a:spcBef>
                <a:spcPts val="0"/>
              </a:spcBef>
              <a:spcAft>
                <a:spcPts val="0"/>
              </a:spcAft>
              <a:defRPr/>
            </a:pPr>
            <a:r>
              <a:rPr lang="en-US" altLang="ja-JP" sz="900" b="1" dirty="0">
                <a:latin typeface="HG丸ｺﾞｼｯｸM-PRO" pitchFamily="50" charset="-128"/>
                <a:ea typeface="HG丸ｺﾞｼｯｸM-PRO" pitchFamily="50" charset="-128"/>
              </a:rPr>
              <a:t>(154</a:t>
            </a:r>
            <a:r>
              <a:rPr lang="ja-JP" altLang="en-US" sz="900" b="1" dirty="0">
                <a:latin typeface="HG丸ｺﾞｼｯｸM-PRO" pitchFamily="50" charset="-128"/>
                <a:ea typeface="HG丸ｺﾞｼｯｸM-PRO" pitchFamily="50" charset="-128"/>
              </a:rPr>
              <a:t>㎜</a:t>
            </a:r>
            <a:r>
              <a:rPr lang="en-US" altLang="ja-JP" sz="900" b="1" dirty="0">
                <a:latin typeface="HG丸ｺﾞｼｯｸM-PRO" pitchFamily="50" charset="-128"/>
                <a:ea typeface="HG丸ｺﾞｼｯｸM-PRO" pitchFamily="50" charset="-128"/>
              </a:rPr>
              <a:t>×106</a:t>
            </a:r>
            <a:r>
              <a:rPr lang="ja-JP" altLang="en-US" sz="900" b="1" dirty="0">
                <a:latin typeface="HG丸ｺﾞｼｯｸM-PRO" pitchFamily="50" charset="-128"/>
                <a:ea typeface="HG丸ｺﾞｼｯｸM-PRO" pitchFamily="50" charset="-128"/>
              </a:rPr>
              <a:t>㎜）で</a:t>
            </a:r>
          </a:p>
          <a:p>
            <a:pPr defTabSz="510523" fontAlgn="auto">
              <a:spcBef>
                <a:spcPts val="0"/>
              </a:spcBef>
              <a:spcAft>
                <a:spcPts val="0"/>
              </a:spcAft>
              <a:defRPr/>
            </a:pPr>
            <a:r>
              <a:rPr lang="ja-JP" altLang="en-US" sz="900" b="1" dirty="0">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895350" y="2695575"/>
            <a:ext cx="2025650" cy="966788"/>
          </a:xfrm>
          <a:custGeom>
            <a:avLst/>
            <a:gdLst>
              <a:gd name="T0" fmla="*/ 977463 w 21600"/>
              <a:gd name="T1" fmla="*/ 0 h 21600"/>
              <a:gd name="T2" fmla="*/ 0 w 21600"/>
              <a:gd name="T3" fmla="*/ 386642 h 21600"/>
              <a:gd name="T4" fmla="*/ 778983 w 21600"/>
              <a:gd name="T5" fmla="*/ 966828 h 21600"/>
              <a:gd name="T6" fmla="*/ 977463 w 21600"/>
              <a:gd name="T7" fmla="*/ 773328 h 21600"/>
              <a:gd name="T8" fmla="*/ 1954925 w 21600"/>
              <a:gd name="T9" fmla="*/ 386642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28398" dir="3806097" algn="ctr" rotWithShape="0">
              <a:srgbClr val="FF0000"/>
            </a:outerShdw>
          </a:effectLst>
        </p:spPr>
        <p:txBody>
          <a:bodyPr lIns="45811" tIns="22906" rIns="45811" bIns="22906"/>
          <a:lstStyle/>
          <a:p>
            <a:pPr defTabSz="510523" fontAlgn="auto">
              <a:spcBef>
                <a:spcPts val="0"/>
              </a:spcBef>
              <a:spcAft>
                <a:spcPts val="0"/>
              </a:spcAft>
              <a:defRPr/>
            </a:pPr>
            <a:r>
              <a:rPr lang="en-US" altLang="ja-JP" b="1" dirty="0">
                <a:solidFill>
                  <a:srgbClr val="FF0000"/>
                </a:solidFill>
                <a:latin typeface="HG丸ｺﾞｼｯｸM-PRO" pitchFamily="50" charset="-128"/>
                <a:ea typeface="HG丸ｺﾞｼｯｸM-PRO" pitchFamily="50" charset="-128"/>
              </a:rPr>
              <a:t>POINT2</a:t>
            </a:r>
          </a:p>
          <a:p>
            <a:pPr defTabSz="510523" fontAlgn="auto">
              <a:spcBef>
                <a:spcPts val="0"/>
              </a:spcBef>
              <a:spcAft>
                <a:spcPts val="0"/>
              </a:spcAft>
              <a:defRPr/>
            </a:pPr>
            <a:endParaRPr lang="en-US" altLang="ja-JP" sz="700" b="1" dirty="0">
              <a:solidFill>
                <a:srgbClr val="FF0000"/>
              </a:solidFill>
              <a:latin typeface="HG丸ｺﾞｼｯｸM-PRO" pitchFamily="50" charset="-128"/>
              <a:ea typeface="HG丸ｺﾞｼｯｸM-PRO" pitchFamily="50" charset="-128"/>
            </a:endParaRPr>
          </a:p>
          <a:p>
            <a:pPr defTabSz="510523" fontAlgn="auto">
              <a:spcBef>
                <a:spcPts val="0"/>
              </a:spcBef>
              <a:spcAft>
                <a:spcPts val="0"/>
              </a:spcAft>
              <a:defRPr/>
            </a:pPr>
            <a:r>
              <a:rPr lang="ja-JP" altLang="en-US" sz="900" b="1" dirty="0">
                <a:solidFill>
                  <a:srgbClr val="FF0000"/>
                </a:solidFill>
                <a:latin typeface="HG丸ｺﾞｼｯｸM-PRO" pitchFamily="50" charset="-128"/>
                <a:ea typeface="HG丸ｺﾞｼｯｸM-PRO" pitchFamily="50" charset="-128"/>
              </a:rPr>
              <a:t>印刷物の仕上がりサイズは赤の枠</a:t>
            </a:r>
            <a:r>
              <a:rPr lang="en-US" altLang="ja-JP" sz="900" b="1" dirty="0">
                <a:solidFill>
                  <a:srgbClr val="FF0000"/>
                </a:solidFill>
                <a:latin typeface="HG丸ｺﾞｼｯｸM-PRO" pitchFamily="50" charset="-128"/>
                <a:ea typeface="HG丸ｺﾞｼｯｸM-PRO" pitchFamily="50" charset="-128"/>
              </a:rPr>
              <a:t>(148</a:t>
            </a:r>
            <a:r>
              <a:rPr lang="ja-JP" altLang="en-US" sz="900" b="1" dirty="0">
                <a:solidFill>
                  <a:srgbClr val="FF0000"/>
                </a:solidFill>
                <a:latin typeface="HG丸ｺﾞｼｯｸM-PRO" pitchFamily="50" charset="-128"/>
                <a:ea typeface="HG丸ｺﾞｼｯｸM-PRO" pitchFamily="50" charset="-128"/>
              </a:rPr>
              <a:t>㎜</a:t>
            </a:r>
            <a:r>
              <a:rPr lang="en-US" altLang="ja-JP" sz="900" b="1" dirty="0">
                <a:solidFill>
                  <a:srgbClr val="FF0000"/>
                </a:solidFill>
                <a:latin typeface="HG丸ｺﾞｼｯｸM-PRO" pitchFamily="50" charset="-128"/>
                <a:ea typeface="HG丸ｺﾞｼｯｸM-PRO" pitchFamily="50" charset="-128"/>
              </a:rPr>
              <a:t>×100</a:t>
            </a:r>
            <a:r>
              <a:rPr lang="ja-JP" altLang="en-US" sz="900" b="1" dirty="0">
                <a:solidFill>
                  <a:srgbClr val="FF0000"/>
                </a:solidFill>
                <a:latin typeface="HG丸ｺﾞｼｯｸM-PRO" pitchFamily="50" charset="-128"/>
                <a:ea typeface="HG丸ｺﾞｼｯｸM-PRO" pitchFamily="50" charset="-128"/>
              </a:rPr>
              <a:t>㎜）で</a:t>
            </a:r>
          </a:p>
          <a:p>
            <a:pPr defTabSz="510523" fontAlgn="auto">
              <a:spcBef>
                <a:spcPts val="0"/>
              </a:spcBef>
              <a:spcAft>
                <a:spcPts val="0"/>
              </a:spcAft>
              <a:defRPr/>
            </a:pPr>
            <a:r>
              <a:rPr lang="ja-JP" altLang="en-US" sz="900" b="1" dirty="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895350" y="3971925"/>
            <a:ext cx="2025650" cy="1154113"/>
          </a:xfrm>
          <a:custGeom>
            <a:avLst/>
            <a:gdLst>
              <a:gd name="T0" fmla="*/ 977463 w 21600"/>
              <a:gd name="T1" fmla="*/ 0 h 21600"/>
              <a:gd name="T2" fmla="*/ 0 w 21600"/>
              <a:gd name="T3" fmla="*/ 486368 h 21600"/>
              <a:gd name="T4" fmla="*/ 778983 w 21600"/>
              <a:gd name="T5" fmla="*/ 1216202 h 21600"/>
              <a:gd name="T6" fmla="*/ 977463 w 21600"/>
              <a:gd name="T7" fmla="*/ 972793 h 21600"/>
              <a:gd name="T8" fmla="*/ 1954925 w 21600"/>
              <a:gd name="T9" fmla="*/ 48636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28398" dir="3806097" algn="ctr" rotWithShape="0">
              <a:srgbClr val="0070C0"/>
            </a:outerShdw>
          </a:effectLst>
        </p:spPr>
        <p:txBody>
          <a:bodyPr lIns="45811" tIns="22906" rIns="45811" bIns="22906"/>
          <a:lstStyle/>
          <a:p>
            <a:pPr>
              <a:defRPr/>
            </a:pPr>
            <a:r>
              <a:rPr lang="en-US" altLang="ja-JP" b="1">
                <a:solidFill>
                  <a:srgbClr val="0070C0"/>
                </a:solidFill>
                <a:latin typeface="HG丸ｺﾞｼｯｸM-PRO" pitchFamily="50" charset="-128"/>
                <a:ea typeface="HG丸ｺﾞｼｯｸM-PRO" pitchFamily="50" charset="-128"/>
              </a:rPr>
              <a:t>POINT</a:t>
            </a:r>
            <a:r>
              <a:rPr lang="ja-JP" altLang="en-US" b="1">
                <a:solidFill>
                  <a:srgbClr val="0070C0"/>
                </a:solidFill>
                <a:latin typeface="HG丸ｺﾞｼｯｸM-PRO" pitchFamily="50" charset="-128"/>
                <a:ea typeface="HG丸ｺﾞｼｯｸM-PRO" pitchFamily="50" charset="-128"/>
              </a:rPr>
              <a:t>３</a:t>
            </a:r>
            <a:endParaRPr lang="en-US" altLang="ja-JP" b="1">
              <a:solidFill>
                <a:srgbClr val="0070C0"/>
              </a:solidFill>
              <a:latin typeface="HG丸ｺﾞｼｯｸM-PRO" pitchFamily="50" charset="-128"/>
              <a:ea typeface="HG丸ｺﾞｼｯｸM-PRO" pitchFamily="50" charset="-128"/>
            </a:endParaRPr>
          </a:p>
          <a:p>
            <a:pPr>
              <a:defRPr/>
            </a:pPr>
            <a:endParaRPr lang="en-US" altLang="ja-JP" sz="700" b="1">
              <a:solidFill>
                <a:srgbClr val="0070C0"/>
              </a:solidFill>
              <a:latin typeface="HG丸ｺﾞｼｯｸM-PRO" pitchFamily="50" charset="-128"/>
              <a:ea typeface="HG丸ｺﾞｼｯｸM-PRO" pitchFamily="50" charset="-128"/>
            </a:endParaRPr>
          </a:p>
          <a:p>
            <a:pPr>
              <a:defRPr/>
            </a:pPr>
            <a:r>
              <a:rPr lang="ja-JP" altLang="en-US" sz="900" b="1">
                <a:solidFill>
                  <a:srgbClr val="0070C0"/>
                </a:solidFill>
                <a:latin typeface="HG丸ｺﾞｼｯｸM-PRO" pitchFamily="50" charset="-128"/>
                <a:ea typeface="HG丸ｺﾞｼｯｸM-PRO" pitchFamily="50" charset="-128"/>
              </a:rPr>
              <a:t>文字・イラスト・写真の絵柄等、</a:t>
            </a:r>
            <a:endParaRPr lang="en-US" altLang="ja-JP" sz="900" b="1">
              <a:solidFill>
                <a:srgbClr val="0070C0"/>
              </a:solidFill>
              <a:latin typeface="HG丸ｺﾞｼｯｸM-PRO" pitchFamily="50" charset="-128"/>
              <a:ea typeface="HG丸ｺﾞｼｯｸM-PRO" pitchFamily="50" charset="-128"/>
            </a:endParaRPr>
          </a:p>
          <a:p>
            <a:pPr>
              <a:defRPr/>
            </a:pPr>
            <a:r>
              <a:rPr lang="ja-JP" altLang="en-US" sz="900" b="1">
                <a:solidFill>
                  <a:srgbClr val="0070C0"/>
                </a:solidFill>
                <a:latin typeface="HG丸ｺﾞｼｯｸM-PRO" pitchFamily="50" charset="-128"/>
                <a:ea typeface="HG丸ｺﾞｼｯｸM-PRO" pitchFamily="50" charset="-128"/>
              </a:rPr>
              <a:t>仕上がりで切れてはいけない部分は</a:t>
            </a:r>
            <a:endParaRPr lang="en-US" altLang="ja-JP" sz="900" b="1">
              <a:solidFill>
                <a:srgbClr val="0070C0"/>
              </a:solidFill>
              <a:latin typeface="HG丸ｺﾞｼｯｸM-PRO" pitchFamily="50" charset="-128"/>
              <a:ea typeface="HG丸ｺﾞｼｯｸM-PRO" pitchFamily="50" charset="-128"/>
            </a:endParaRPr>
          </a:p>
          <a:p>
            <a:pPr>
              <a:defRPr/>
            </a:pPr>
            <a:r>
              <a:rPr lang="ja-JP" altLang="en-US" sz="900" b="1">
                <a:solidFill>
                  <a:srgbClr val="0070C0"/>
                </a:solidFill>
                <a:latin typeface="HG丸ｺﾞｼｯｸM-PRO" pitchFamily="50" charset="-128"/>
                <a:ea typeface="HG丸ｺﾞｼｯｸM-PRO" pitchFamily="50" charset="-128"/>
              </a:rPr>
              <a:t>青の枠（</a:t>
            </a:r>
            <a:r>
              <a:rPr lang="en-US" altLang="ja-JP" sz="900" b="1">
                <a:solidFill>
                  <a:srgbClr val="0070C0"/>
                </a:solidFill>
                <a:latin typeface="HG丸ｺﾞｼｯｸM-PRO" pitchFamily="50" charset="-128"/>
                <a:ea typeface="HG丸ｺﾞｼｯｸM-PRO" pitchFamily="50" charset="-128"/>
              </a:rPr>
              <a:t>144</a:t>
            </a:r>
            <a:r>
              <a:rPr lang="ja-JP" altLang="en-US" sz="900" b="1">
                <a:solidFill>
                  <a:srgbClr val="0070C0"/>
                </a:solidFill>
                <a:latin typeface="HG丸ｺﾞｼｯｸM-PRO" pitchFamily="50" charset="-128"/>
                <a:ea typeface="HG丸ｺﾞｼｯｸM-PRO" pitchFamily="50" charset="-128"/>
              </a:rPr>
              <a:t>㎜</a:t>
            </a:r>
            <a:r>
              <a:rPr lang="en-US" altLang="ja-JP" sz="900" b="1">
                <a:solidFill>
                  <a:srgbClr val="0070C0"/>
                </a:solidFill>
                <a:latin typeface="HG丸ｺﾞｼｯｸM-PRO" pitchFamily="50" charset="-128"/>
                <a:ea typeface="HG丸ｺﾞｼｯｸM-PRO" pitchFamily="50" charset="-128"/>
              </a:rPr>
              <a:t>×96</a:t>
            </a:r>
            <a:r>
              <a:rPr lang="ja-JP" altLang="en-US" sz="900" b="1">
                <a:solidFill>
                  <a:srgbClr val="0070C0"/>
                </a:solidFill>
                <a:latin typeface="HG丸ｺﾞｼｯｸM-PRO" pitchFamily="50" charset="-128"/>
                <a:ea typeface="HG丸ｺﾞｼｯｸM-PRO" pitchFamily="50" charset="-128"/>
              </a:rPr>
              <a:t>㎜）の中に収めてください。</a:t>
            </a:r>
          </a:p>
        </p:txBody>
      </p:sp>
      <p:sp>
        <p:nvSpPr>
          <p:cNvPr id="15371" name="正方形/長方形 4"/>
          <p:cNvSpPr>
            <a:spLocks noChangeArrowheads="1"/>
          </p:cNvSpPr>
          <p:nvPr/>
        </p:nvSpPr>
        <p:spPr bwMode="auto">
          <a:xfrm>
            <a:off x="301625" y="511175"/>
            <a:ext cx="3211513" cy="595313"/>
          </a:xfrm>
          <a:prstGeom prst="rect">
            <a:avLst/>
          </a:prstGeom>
          <a:solidFill>
            <a:schemeClr val="bg1"/>
          </a:solidFill>
          <a:ln w="25400" algn="ctr">
            <a:solidFill>
              <a:srgbClr val="2F5597"/>
            </a:solidFill>
            <a:miter lim="800000"/>
            <a:headEnd/>
            <a:tailEnd/>
          </a:ln>
        </p:spPr>
        <p:txBody>
          <a:bodyPr lIns="45811" tIns="22906" rIns="45811" bIns="22906" anchor="ctr"/>
          <a:lstStyle/>
          <a:p>
            <a:r>
              <a:rPr lang="ja-JP" altLang="en-US" sz="900" b="1">
                <a:solidFill>
                  <a:srgbClr val="404040"/>
                </a:solidFill>
                <a:latin typeface="HG丸ｺﾞｼｯｸM-PRO" pitchFamily="50" charset="-128"/>
                <a:ea typeface="HG丸ｺﾞｼｯｸM-PRO" pitchFamily="50" charset="-128"/>
              </a:rPr>
              <a:t>このテンプレートはポストカードサイズ（</a:t>
            </a:r>
            <a:r>
              <a:rPr lang="en-US" altLang="ja-JP" sz="900" b="1">
                <a:solidFill>
                  <a:srgbClr val="404040"/>
                </a:solidFill>
                <a:latin typeface="HG丸ｺﾞｼｯｸM-PRO" pitchFamily="50" charset="-128"/>
                <a:ea typeface="HG丸ｺﾞｼｯｸM-PRO" pitchFamily="50" charset="-128"/>
              </a:rPr>
              <a:t>148×100</a:t>
            </a:r>
            <a:r>
              <a:rPr lang="ja-JP" altLang="en-US" sz="900" b="1">
                <a:solidFill>
                  <a:srgbClr val="404040"/>
                </a:solidFill>
                <a:latin typeface="HG丸ｺﾞｼｯｸM-PRO" pitchFamily="50" charset="-128"/>
                <a:ea typeface="HG丸ｺﾞｼｯｸM-PRO" pitchFamily="50" charset="-128"/>
              </a:rPr>
              <a:t>㎜）の印刷物を作る為のテンプレートです。</a:t>
            </a:r>
          </a:p>
          <a:p>
            <a:r>
              <a:rPr lang="ja-JP" altLang="en-US" sz="900" b="1">
                <a:solidFill>
                  <a:srgbClr val="404040"/>
                </a:solidFill>
                <a:latin typeface="HG丸ｺﾞｼｯｸM-PRO" pitchFamily="50" charset="-128"/>
                <a:ea typeface="HG丸ｺﾞｼｯｸM-PRO" pitchFamily="50" charset="-128"/>
              </a:rPr>
              <a:t>ご利用にあたっては「ご利用ガイド」をお読みください。</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90" y="569"/>
            <a:ext cx="3818930" cy="5544000"/>
          </a:xfrm>
          <a:prstGeom prst="rect">
            <a:avLst/>
          </a:prstGeom>
        </p:spPr>
      </p:pic>
      <p:graphicFrame>
        <p:nvGraphicFramePr>
          <p:cNvPr id="15" name="表 14"/>
          <p:cNvGraphicFramePr>
            <a:graphicFrameLocks noGrp="1"/>
          </p:cNvGraphicFramePr>
          <p:nvPr>
            <p:extLst>
              <p:ext uri="{D42A27DB-BD31-4B8C-83A1-F6EECF244321}">
                <p14:modId xmlns:p14="http://schemas.microsoft.com/office/powerpoint/2010/main" val="2709935802"/>
              </p:ext>
            </p:extLst>
          </p:nvPr>
        </p:nvGraphicFramePr>
        <p:xfrm>
          <a:off x="353692" y="3613149"/>
          <a:ext cx="3100709" cy="1704340"/>
        </p:xfrm>
        <a:graphic>
          <a:graphicData uri="http://schemas.openxmlformats.org/drawingml/2006/table">
            <a:tbl>
              <a:tblPr firstRow="1" bandRow="1">
                <a:tableStyleId>{2D5ABB26-0587-4C30-8999-92F81FD0307C}</a:tableStyleId>
              </a:tblPr>
              <a:tblGrid>
                <a:gridCol w="1279846"/>
                <a:gridCol w="1820863"/>
              </a:tblGrid>
              <a:tr h="223520">
                <a:tc gridSpan="2">
                  <a:txBody>
                    <a:bodyPr/>
                    <a:lstStyle/>
                    <a:p>
                      <a:pPr marL="0" marR="0" indent="0" algn="l" defTabSz="389535" rtl="0" eaLnBrk="1" fontAlgn="auto" latinLnBrk="0" hangingPunct="1">
                        <a:lnSpc>
                          <a:spcPts val="1100"/>
                        </a:lnSpc>
                        <a:spcBef>
                          <a:spcPts val="0"/>
                        </a:spcBef>
                        <a:spcAft>
                          <a:spcPts val="0"/>
                        </a:spcAft>
                        <a:buClrTx/>
                        <a:buSzTx/>
                        <a:buFontTx/>
                        <a:buNone/>
                        <a:tabLst/>
                        <a:defRPr/>
                      </a:pPr>
                      <a:r>
                        <a:rPr lang="ja-JP" altLang="en-US" sz="1000" b="0" kern="1300" spc="30" baseline="0" dirty="0" smtClean="0">
                          <a:latin typeface="ＭＳ ゴシック" panose="020B0609070205080204" pitchFamily="49" charset="-128"/>
                          <a:ea typeface="ＭＳ ゴシック" panose="020B0609070205080204" pitchFamily="49" charset="-128"/>
                        </a:rPr>
                        <a:t>先日はお忙しい中、ご来店いただきまして誠に</a:t>
                      </a:r>
                      <a:r>
                        <a:rPr lang="ja-JP" altLang="en-US" sz="1000" b="0" kern="1300" spc="30" baseline="0" dirty="0" err="1" smtClean="0">
                          <a:latin typeface="ＭＳ ゴシック" panose="020B0609070205080204" pitchFamily="49" charset="-128"/>
                          <a:ea typeface="ＭＳ ゴシック" panose="020B0609070205080204" pitchFamily="49" charset="-128"/>
                        </a:rPr>
                        <a:t>あ</a:t>
                      </a:r>
                      <a:endParaRPr lang="ja-JP" altLang="en-US" sz="1000" b="0" kern="1300" spc="30" baseline="0" dirty="0" smtClean="0">
                        <a:latin typeface="ＭＳ ゴシック" panose="020B0609070205080204" pitchFamily="49" charset="-128"/>
                        <a:ea typeface="ＭＳ ゴシック" panose="020B0609070205080204" pitchFamily="49" charset="-128"/>
                      </a:endParaRPr>
                    </a:p>
                  </a:txBody>
                  <a:tcPr>
                    <a:lnL w="3175" cap="flat" cmpd="sng" algn="ctr">
                      <a:noFill/>
                      <a:prstDash val="sysDash"/>
                      <a:round/>
                      <a:headEnd type="none" w="med" len="med"/>
                      <a:tailEnd type="none" w="med" len="med"/>
                    </a:lnL>
                    <a:lnR w="3175" cap="flat" cmpd="sng" algn="ctr">
                      <a:noFill/>
                      <a:prstDash val="sysDash"/>
                      <a:round/>
                      <a:headEnd type="none" w="med" len="med"/>
                      <a:tailEnd type="none" w="med" len="med"/>
                    </a:lnR>
                    <a:lnT w="3175" cap="flat" cmpd="sng" algn="ctr">
                      <a:noFill/>
                      <a:prstDash val="sysDash"/>
                      <a:round/>
                      <a:headEnd type="none" w="med" len="med"/>
                      <a:tailEnd type="none" w="med" len="med"/>
                    </a:lnT>
                    <a:lnB w="6350" cap="flat" cmpd="sng" algn="ctr">
                      <a:solidFill>
                        <a:schemeClr val="bg1">
                          <a:lumMod val="65000"/>
                        </a:schemeClr>
                      </a:solidFill>
                      <a:prstDash val="sysDash"/>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r>
              <a:tr h="223520">
                <a:tc gridSpan="2">
                  <a:txBody>
                    <a:bodyPr/>
                    <a:lstStyle/>
                    <a:p>
                      <a:pPr marL="0" marR="0" indent="0" algn="l" defTabSz="389535" rtl="0" eaLnBrk="1" fontAlgn="auto" latinLnBrk="0" hangingPunct="1">
                        <a:lnSpc>
                          <a:spcPts val="1100"/>
                        </a:lnSpc>
                        <a:spcBef>
                          <a:spcPts val="0"/>
                        </a:spcBef>
                        <a:spcAft>
                          <a:spcPts val="0"/>
                        </a:spcAft>
                        <a:buClrTx/>
                        <a:buSzTx/>
                        <a:buFontTx/>
                        <a:buNone/>
                        <a:tabLst/>
                        <a:defRPr/>
                      </a:pPr>
                      <a:r>
                        <a:rPr lang="ja-JP" altLang="en-US" sz="1000" b="0" kern="1300" spc="30" baseline="0" dirty="0" err="1" smtClean="0">
                          <a:latin typeface="ＭＳ ゴシック" panose="020B0609070205080204" pitchFamily="49" charset="-128"/>
                          <a:ea typeface="ＭＳ ゴシック" panose="020B0609070205080204" pitchFamily="49" charset="-128"/>
                        </a:rPr>
                        <a:t>りが</a:t>
                      </a:r>
                      <a:r>
                        <a:rPr lang="ja-JP" altLang="en-US" sz="1000" b="0" kern="1300" spc="30" baseline="0" dirty="0" smtClean="0">
                          <a:latin typeface="ＭＳ ゴシック" panose="020B0609070205080204" pitchFamily="49" charset="-128"/>
                          <a:ea typeface="ＭＳ ゴシック" panose="020B0609070205080204" pitchFamily="49" charset="-128"/>
                        </a:rPr>
                        <a:t>とうございました。スタッフ一同、またのご</a:t>
                      </a:r>
                    </a:p>
                  </a:txBody>
                  <a:tcPr>
                    <a:lnL w="3175" cap="flat" cmpd="sng" algn="ctr">
                      <a:noFill/>
                      <a:prstDash val="sysDash"/>
                      <a:round/>
                      <a:headEnd type="none" w="med" len="med"/>
                      <a:tailEnd type="none" w="med" len="med"/>
                    </a:lnL>
                    <a:lnR w="3175" cap="flat" cmpd="sng" algn="ctr">
                      <a:noFill/>
                      <a:prstDash val="sysDash"/>
                      <a:round/>
                      <a:headEnd type="none" w="med" len="med"/>
                      <a:tailEnd type="none" w="med" len="med"/>
                    </a:lnR>
                    <a:lnT w="6350" cap="flat" cmpd="sng" algn="ctr">
                      <a:solidFill>
                        <a:schemeClr val="bg1">
                          <a:lumMod val="65000"/>
                        </a:schemeClr>
                      </a:solidFill>
                      <a:prstDash val="sysDash"/>
                      <a:round/>
                      <a:headEnd type="none" w="med" len="med"/>
                      <a:tailEnd type="none" w="med" len="med"/>
                    </a:lnT>
                    <a:lnB w="6350" cap="flat" cmpd="sng" algn="ctr">
                      <a:solidFill>
                        <a:schemeClr val="bg1">
                          <a:lumMod val="65000"/>
                        </a:schemeClr>
                      </a:solidFill>
                      <a:prstDash val="sysDash"/>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r>
              <a:tr h="223520">
                <a:tc gridSpan="2">
                  <a:txBody>
                    <a:bodyPr/>
                    <a:lstStyle/>
                    <a:p>
                      <a:pPr marL="0" marR="0" indent="0" algn="l" defTabSz="389535" rtl="0" eaLnBrk="1" fontAlgn="auto" latinLnBrk="0" hangingPunct="1">
                        <a:lnSpc>
                          <a:spcPts val="1100"/>
                        </a:lnSpc>
                        <a:spcBef>
                          <a:spcPts val="0"/>
                        </a:spcBef>
                        <a:spcAft>
                          <a:spcPts val="0"/>
                        </a:spcAft>
                        <a:buClrTx/>
                        <a:buSzTx/>
                        <a:buFontTx/>
                        <a:buNone/>
                        <a:tabLst/>
                        <a:defRPr/>
                      </a:pPr>
                      <a:r>
                        <a:rPr lang="ja-JP" altLang="en-US" sz="1000" b="0" kern="1300" spc="30" baseline="0" dirty="0" smtClean="0">
                          <a:latin typeface="ＭＳ ゴシック" panose="020B0609070205080204" pitchFamily="49" charset="-128"/>
                          <a:ea typeface="ＭＳ ゴシック" panose="020B0609070205080204" pitchFamily="49" charset="-128"/>
                        </a:rPr>
                        <a:t>来店をお待ちしております。今後とも宜しくお願</a:t>
                      </a:r>
                    </a:p>
                  </a:txBody>
                  <a:tcPr>
                    <a:lnL w="3175" cap="flat" cmpd="sng" algn="ctr">
                      <a:noFill/>
                      <a:prstDash val="sysDash"/>
                      <a:round/>
                      <a:headEnd type="none" w="med" len="med"/>
                      <a:tailEnd type="none" w="med" len="med"/>
                    </a:lnL>
                    <a:lnR w="3175" cap="flat" cmpd="sng" algn="ctr">
                      <a:noFill/>
                      <a:prstDash val="sysDash"/>
                      <a:round/>
                      <a:headEnd type="none" w="med" len="med"/>
                      <a:tailEnd type="none" w="med" len="med"/>
                    </a:lnR>
                    <a:lnT w="6350" cap="flat" cmpd="sng" algn="ctr">
                      <a:solidFill>
                        <a:schemeClr val="bg1">
                          <a:lumMod val="65000"/>
                        </a:schemeClr>
                      </a:solidFill>
                      <a:prstDash val="sysDash"/>
                      <a:round/>
                      <a:headEnd type="none" w="med" len="med"/>
                      <a:tailEnd type="none" w="med" len="med"/>
                    </a:lnT>
                    <a:lnB w="6350" cap="flat" cmpd="sng" algn="ctr">
                      <a:solidFill>
                        <a:schemeClr val="bg1">
                          <a:lumMod val="65000"/>
                        </a:schemeClr>
                      </a:solidFill>
                      <a:prstDash val="sysDash"/>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r>
              <a:tr h="223520">
                <a:tc gridSpan="2">
                  <a:txBody>
                    <a:bodyPr/>
                    <a:lstStyle/>
                    <a:p>
                      <a:pPr marL="0" marR="0" indent="0" algn="l" defTabSz="389535" rtl="0" eaLnBrk="1" fontAlgn="auto" latinLnBrk="0" hangingPunct="1">
                        <a:lnSpc>
                          <a:spcPts val="1100"/>
                        </a:lnSpc>
                        <a:spcBef>
                          <a:spcPts val="0"/>
                        </a:spcBef>
                        <a:spcAft>
                          <a:spcPts val="0"/>
                        </a:spcAft>
                        <a:buClrTx/>
                        <a:buSzTx/>
                        <a:buFontTx/>
                        <a:buNone/>
                        <a:tabLst/>
                        <a:defRPr/>
                      </a:pPr>
                      <a:r>
                        <a:rPr lang="ja-JP" altLang="en-US" sz="1000" b="0" kern="1300" spc="30" baseline="0" dirty="0" err="1" smtClean="0">
                          <a:latin typeface="ＭＳ ゴシック" panose="020B0609070205080204" pitchFamily="49" charset="-128"/>
                          <a:ea typeface="ＭＳ ゴシック" panose="020B0609070205080204" pitchFamily="49" charset="-128"/>
                        </a:rPr>
                        <a:t>いいたします</a:t>
                      </a:r>
                      <a:r>
                        <a:rPr lang="ja-JP" altLang="en-US" sz="1000" b="0" kern="1300" spc="30" baseline="0" dirty="0" smtClean="0">
                          <a:latin typeface="ＭＳ ゴシック" panose="020B0609070205080204" pitchFamily="49" charset="-128"/>
                          <a:ea typeface="ＭＳ ゴシック" panose="020B0609070205080204" pitchFamily="49" charset="-128"/>
                        </a:rPr>
                        <a:t>。</a:t>
                      </a:r>
                    </a:p>
                  </a:txBody>
                  <a:tcPr>
                    <a:lnL w="3175" cap="flat" cmpd="sng" algn="ctr">
                      <a:noFill/>
                      <a:prstDash val="sysDash"/>
                      <a:round/>
                      <a:headEnd type="none" w="med" len="med"/>
                      <a:tailEnd type="none" w="med" len="med"/>
                    </a:lnL>
                    <a:lnR w="3175" cap="flat" cmpd="sng" algn="ctr">
                      <a:noFill/>
                      <a:prstDash val="sysDash"/>
                      <a:round/>
                      <a:headEnd type="none" w="med" len="med"/>
                      <a:tailEnd type="none" w="med" len="med"/>
                    </a:lnR>
                    <a:lnT w="6350" cap="flat" cmpd="sng" algn="ctr">
                      <a:solidFill>
                        <a:schemeClr val="bg1">
                          <a:lumMod val="65000"/>
                        </a:schemeClr>
                      </a:solidFill>
                      <a:prstDash val="sysDash"/>
                      <a:round/>
                      <a:headEnd type="none" w="med" len="med"/>
                      <a:tailEnd type="none" w="med" len="med"/>
                    </a:lnT>
                    <a:lnB w="6350" cap="flat" cmpd="sng" algn="ctr">
                      <a:solidFill>
                        <a:schemeClr val="bg1">
                          <a:lumMod val="65000"/>
                        </a:schemeClr>
                      </a:solidFill>
                      <a:prstDash val="sysDash"/>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r>
              <a:tr h="223520">
                <a:tc gridSpan="2">
                  <a:txBody>
                    <a:bodyPr/>
                    <a:lstStyle/>
                    <a:p>
                      <a:pPr marL="0" marR="0" indent="0" algn="r" defTabSz="389535" rtl="0" eaLnBrk="1" fontAlgn="auto" latinLnBrk="0" hangingPunct="1">
                        <a:lnSpc>
                          <a:spcPts val="1100"/>
                        </a:lnSpc>
                        <a:spcBef>
                          <a:spcPts val="0"/>
                        </a:spcBef>
                        <a:spcAft>
                          <a:spcPts val="0"/>
                        </a:spcAft>
                        <a:buClrTx/>
                        <a:buSzTx/>
                        <a:buFontTx/>
                        <a:buNone/>
                        <a:tabLst/>
                        <a:defRPr/>
                      </a:pPr>
                      <a:r>
                        <a:rPr lang="en-US" altLang="ja-JP" sz="1000" b="0" kern="1300" spc="30" baseline="0" dirty="0" smtClean="0">
                          <a:latin typeface="ＭＳ ゴシック" panose="020B0609070205080204" pitchFamily="49" charset="-128"/>
                          <a:ea typeface="ＭＳ ゴシック" panose="020B0609070205080204" pitchFamily="49" charset="-128"/>
                        </a:rPr>
                        <a:t>2016</a:t>
                      </a:r>
                      <a:r>
                        <a:rPr lang="ja-JP" altLang="en-US" sz="1000" b="0" kern="1300" spc="30" baseline="0" dirty="0" smtClean="0">
                          <a:latin typeface="ＭＳ ゴシック" panose="020B0609070205080204" pitchFamily="49" charset="-128"/>
                          <a:ea typeface="ＭＳ ゴシック" panose="020B0609070205080204" pitchFamily="49" charset="-128"/>
                        </a:rPr>
                        <a:t>年</a:t>
                      </a:r>
                      <a:r>
                        <a:rPr lang="en-US" altLang="ja-JP" sz="1000" b="0" kern="1300" spc="30" baseline="0" dirty="0" smtClean="0">
                          <a:latin typeface="ＭＳ ゴシック" panose="020B0609070205080204" pitchFamily="49" charset="-128"/>
                          <a:ea typeface="ＭＳ ゴシック" panose="020B0609070205080204" pitchFamily="49" charset="-128"/>
                        </a:rPr>
                        <a:t>10</a:t>
                      </a:r>
                      <a:r>
                        <a:rPr lang="ja-JP" altLang="en-US" sz="1000" b="0" kern="1300" spc="30" baseline="0" dirty="0" smtClean="0">
                          <a:latin typeface="ＭＳ ゴシック" panose="020B0609070205080204" pitchFamily="49" charset="-128"/>
                          <a:ea typeface="ＭＳ ゴシック" panose="020B0609070205080204" pitchFamily="49" charset="-128"/>
                        </a:rPr>
                        <a:t>月</a:t>
                      </a:r>
                    </a:p>
                  </a:txBody>
                  <a:tcPr>
                    <a:lnL w="3175" cap="flat" cmpd="sng" algn="ctr">
                      <a:noFill/>
                      <a:prstDash val="sysDash"/>
                      <a:round/>
                      <a:headEnd type="none" w="med" len="med"/>
                      <a:tailEnd type="none" w="med" len="med"/>
                    </a:lnL>
                    <a:lnR w="3175" cap="flat" cmpd="sng" algn="ctr">
                      <a:noFill/>
                      <a:prstDash val="sysDash"/>
                      <a:round/>
                      <a:headEnd type="none" w="med" len="med"/>
                      <a:tailEnd type="none" w="med" len="med"/>
                    </a:lnR>
                    <a:lnT w="6350" cap="flat" cmpd="sng" algn="ctr">
                      <a:solidFill>
                        <a:schemeClr val="bg1">
                          <a:lumMod val="65000"/>
                        </a:schemeClr>
                      </a:solidFill>
                      <a:prstDash val="sysDash"/>
                      <a:round/>
                      <a:headEnd type="none" w="med" len="med"/>
                      <a:tailEnd type="none" w="med" len="med"/>
                    </a:lnT>
                    <a:lnB w="6350" cap="flat" cmpd="sng" algn="ctr">
                      <a:solidFill>
                        <a:schemeClr val="bg1">
                          <a:lumMod val="65000"/>
                        </a:schemeClr>
                      </a:solidFill>
                      <a:prstDash val="sysDash"/>
                      <a:round/>
                      <a:headEnd type="none" w="med" len="med"/>
                      <a:tailEnd type="none" w="med" len="med"/>
                    </a:lnB>
                    <a:lnTlToBr w="12700" cmpd="sng">
                      <a:noFill/>
                      <a:prstDash val="solid"/>
                    </a:lnTlToBr>
                    <a:lnBlToTr w="12700" cmpd="sng">
                      <a:noFill/>
                      <a:prstDash val="solid"/>
                    </a:lnBlToTr>
                  </a:tcPr>
                </a:tc>
                <a:tc hMerge="1">
                  <a:txBody>
                    <a:bodyPr/>
                    <a:lstStyle/>
                    <a:p>
                      <a:endParaRPr kumimoji="1" lang="ja-JP" altLang="en-US"/>
                    </a:p>
                  </a:txBody>
                  <a:tcPr/>
                </a:tc>
              </a:tr>
              <a:tr h="223520">
                <a:tc>
                  <a:txBody>
                    <a:bodyPr/>
                    <a:lstStyle/>
                    <a:p>
                      <a:pPr marL="0" marR="0" indent="0" algn="l" defTabSz="389535" rtl="0" eaLnBrk="1" fontAlgn="auto" latinLnBrk="0" hangingPunct="1">
                        <a:lnSpc>
                          <a:spcPts val="1500"/>
                        </a:lnSpc>
                        <a:spcBef>
                          <a:spcPts val="0"/>
                        </a:spcBef>
                        <a:spcAft>
                          <a:spcPts val="0"/>
                        </a:spcAft>
                        <a:buClrTx/>
                        <a:buSzTx/>
                        <a:buFontTx/>
                        <a:buNone/>
                        <a:tabLst>
                          <a:tab pos="295275" algn="l"/>
                        </a:tabLst>
                        <a:defRPr/>
                      </a:pPr>
                      <a:r>
                        <a:rPr lang="en-US" altLang="ja-JP" sz="800" dirty="0" smtClean="0">
                          <a:latin typeface="Calibri" panose="020F0502020204030204" pitchFamily="34" charset="0"/>
                          <a:cs typeface="Calibri" panose="020F0502020204030204" pitchFamily="34" charset="0"/>
                        </a:rPr>
                        <a:t>	BOUTIQUE</a:t>
                      </a:r>
                      <a:r>
                        <a:rPr lang="ja-JP" altLang="en-US" sz="800" dirty="0" smtClean="0">
                          <a:latin typeface="Calibri" panose="020F0502020204030204" pitchFamily="34" charset="0"/>
                          <a:cs typeface="Calibri" panose="020F0502020204030204" pitchFamily="34" charset="0"/>
                        </a:rPr>
                        <a:t>　</a:t>
                      </a:r>
                      <a:r>
                        <a:rPr lang="en-US" altLang="ja-JP" sz="800" dirty="0" smtClean="0">
                          <a:latin typeface="Calibri" panose="020F0502020204030204" pitchFamily="34" charset="0"/>
                          <a:cs typeface="Calibri" panose="020F0502020204030204" pitchFamily="34" charset="0"/>
                        </a:rPr>
                        <a:t>ASKUL</a:t>
                      </a:r>
                      <a:endParaRPr lang="ja-JP" altLang="en-US" sz="800" dirty="0" smtClean="0">
                        <a:latin typeface="Calibri" panose="020F0502020204030204" pitchFamily="34" charset="0"/>
                        <a:cs typeface="Calibri" panose="020F0502020204030204" pitchFamily="34" charset="0"/>
                      </a:endParaRPr>
                    </a:p>
                  </a:txBody>
                  <a:tcPr>
                    <a:lnL w="3175" cap="flat" cmpd="sng" algn="ctr">
                      <a:noFill/>
                      <a:prstDash val="sysDash"/>
                      <a:round/>
                      <a:headEnd type="none" w="med" len="med"/>
                      <a:tailEnd type="none" w="med" len="med"/>
                    </a:lnL>
                    <a:lnR w="3175" cap="flat" cmpd="sng" algn="ctr">
                      <a:noFill/>
                      <a:prstDash val="sysDash"/>
                      <a:round/>
                      <a:headEnd type="none" w="med" len="med"/>
                      <a:tailEnd type="none" w="med" len="med"/>
                    </a:lnR>
                    <a:lnT w="6350" cap="flat" cmpd="sng" algn="ctr">
                      <a:solidFill>
                        <a:schemeClr val="bg1">
                          <a:lumMod val="65000"/>
                        </a:schemeClr>
                      </a:solidFill>
                      <a:prstDash val="sysDash"/>
                      <a:round/>
                      <a:headEnd type="none" w="med" len="med"/>
                      <a:tailEnd type="none" w="med" len="med"/>
                    </a:lnT>
                    <a:lnB w="3175" cap="flat" cmpd="sng" algn="ctr">
                      <a:noFill/>
                      <a:prstDash val="sysDash"/>
                      <a:round/>
                      <a:headEnd type="none" w="med" len="med"/>
                      <a:tailEnd type="none" w="med" len="med"/>
                    </a:lnB>
                    <a:lnTlToBr w="12700" cmpd="sng">
                      <a:noFill/>
                      <a:prstDash val="solid"/>
                    </a:lnTlToBr>
                    <a:lnBlToTr w="12700" cmpd="sng">
                      <a:noFill/>
                      <a:prstDash val="solid"/>
                    </a:lnBlToTr>
                  </a:tcPr>
                </a:tc>
                <a:tc>
                  <a:txBody>
                    <a:bodyPr/>
                    <a:lstStyle/>
                    <a:p>
                      <a:pPr>
                        <a:lnSpc>
                          <a:spcPts val="1200"/>
                        </a:lnSpc>
                      </a:pPr>
                      <a:r>
                        <a:rPr lang="zh-TW" altLang="en-US" sz="700" dirty="0" smtClean="0">
                          <a:latin typeface="HGPｺﾞｼｯｸM" panose="020B0600000000000000" pitchFamily="50" charset="-128"/>
                          <a:ea typeface="HGPｺﾞｼｯｸM" panose="020B0600000000000000" pitchFamily="50" charset="-128"/>
                        </a:rPr>
                        <a:t>〒</a:t>
                      </a:r>
                      <a:r>
                        <a:rPr lang="en-US" altLang="zh-TW" sz="700" dirty="0" smtClean="0">
                          <a:latin typeface="HGPｺﾞｼｯｸM" panose="020B0600000000000000" pitchFamily="50" charset="-128"/>
                          <a:ea typeface="HGPｺﾞｼｯｸM" panose="020B0600000000000000" pitchFamily="50" charset="-128"/>
                        </a:rPr>
                        <a:t>135-0061 </a:t>
                      </a:r>
                      <a:r>
                        <a:rPr lang="zh-TW" altLang="en-US" sz="700" dirty="0" smtClean="0">
                          <a:latin typeface="HGPｺﾞｼｯｸM" panose="020B0600000000000000" pitchFamily="50" charset="-128"/>
                          <a:ea typeface="HGPｺﾞｼｯｸM" panose="020B0600000000000000" pitchFamily="50" charset="-128"/>
                        </a:rPr>
                        <a:t>東京都江東区豊洲</a:t>
                      </a:r>
                      <a:r>
                        <a:rPr lang="en-US" altLang="zh-TW" sz="700" dirty="0" smtClean="0">
                          <a:latin typeface="HGPｺﾞｼｯｸM" panose="020B0600000000000000" pitchFamily="50" charset="-128"/>
                          <a:ea typeface="HGPｺﾞｼｯｸM" panose="020B0600000000000000" pitchFamily="50" charset="-128"/>
                        </a:rPr>
                        <a:t>3-2-3</a:t>
                      </a:r>
                    </a:p>
                    <a:p>
                      <a:pPr>
                        <a:lnSpc>
                          <a:spcPts val="1200"/>
                        </a:lnSpc>
                      </a:pPr>
                      <a:r>
                        <a:rPr lang="en-US" altLang="ja-JP" sz="700" dirty="0" smtClean="0">
                          <a:latin typeface="HGPｺﾞｼｯｸM" panose="020B0600000000000000" pitchFamily="50" charset="-128"/>
                          <a:ea typeface="HGPｺﾞｼｯｸM" panose="020B0600000000000000" pitchFamily="50" charset="-128"/>
                        </a:rPr>
                        <a:t>03-1234-1111 http://www.askult.com//</a:t>
                      </a:r>
                    </a:p>
                    <a:p>
                      <a:pPr>
                        <a:lnSpc>
                          <a:spcPts val="1200"/>
                        </a:lnSpc>
                      </a:pPr>
                      <a:r>
                        <a:rPr lang="en-US" altLang="ja-JP" sz="700" dirty="0" smtClean="0">
                          <a:latin typeface="HGPｺﾞｼｯｸM" panose="020B0600000000000000" pitchFamily="50" charset="-128"/>
                          <a:ea typeface="HGPｺﾞｼｯｸM" panose="020B0600000000000000" pitchFamily="50" charset="-128"/>
                        </a:rPr>
                        <a:t>×××</a:t>
                      </a:r>
                      <a:r>
                        <a:rPr lang="ja-JP" altLang="en-US" sz="700" dirty="0" smtClean="0">
                          <a:latin typeface="HGPｺﾞｼｯｸM" panose="020B0600000000000000" pitchFamily="50" charset="-128"/>
                          <a:ea typeface="HGPｺﾞｼｯｸM" panose="020B0600000000000000" pitchFamily="50" charset="-128"/>
                        </a:rPr>
                        <a:t>＠</a:t>
                      </a:r>
                      <a:r>
                        <a:rPr lang="en-US" altLang="ja-JP" sz="700" dirty="0" smtClean="0">
                          <a:latin typeface="HGPｺﾞｼｯｸM" panose="020B0600000000000000" pitchFamily="50" charset="-128"/>
                          <a:ea typeface="HGPｺﾞｼｯｸM" panose="020B0600000000000000" pitchFamily="50" charset="-128"/>
                        </a:rPr>
                        <a:t>××××</a:t>
                      </a:r>
                      <a:endParaRPr lang="ja-JP" altLang="en-US" sz="700" dirty="0" smtClean="0">
                        <a:latin typeface="HGPｺﾞｼｯｸM" panose="020B0600000000000000" pitchFamily="50" charset="-128"/>
                        <a:ea typeface="HGPｺﾞｼｯｸM" panose="020B0600000000000000" pitchFamily="50" charset="-128"/>
                      </a:endParaRPr>
                    </a:p>
                  </a:txBody>
                  <a:tcPr>
                    <a:lnL w="3175" cap="flat" cmpd="sng" algn="ctr">
                      <a:noFill/>
                      <a:prstDash val="sysDash"/>
                      <a:round/>
                      <a:headEnd type="none" w="med" len="med"/>
                      <a:tailEnd type="none" w="med" len="med"/>
                    </a:lnL>
                    <a:lnR w="3175" cap="flat" cmpd="sng" algn="ctr">
                      <a:noFill/>
                      <a:prstDash val="sysDash"/>
                      <a:round/>
                      <a:headEnd type="none" w="med" len="med"/>
                      <a:tailEnd type="none" w="med" len="med"/>
                    </a:lnR>
                    <a:lnT w="6350" cap="flat" cmpd="sng" algn="ctr">
                      <a:solidFill>
                        <a:schemeClr val="bg1">
                          <a:lumMod val="65000"/>
                        </a:schemeClr>
                      </a:solidFill>
                      <a:prstDash val="sysDash"/>
                      <a:round/>
                      <a:headEnd type="none" w="med" len="med"/>
                      <a:tailEnd type="none" w="med" len="med"/>
                    </a:lnT>
                    <a:lnB w="3175" cap="flat" cmpd="sng" algn="ctr">
                      <a:noFill/>
                      <a:prstDash val="sysDash"/>
                      <a:round/>
                      <a:headEnd type="none" w="med" len="med"/>
                      <a:tailEnd type="none" w="med" len="med"/>
                    </a:lnB>
                    <a:lnTlToBr w="12700" cmpd="sng">
                      <a:noFill/>
                      <a:prstDash val="solid"/>
                    </a:lnTlToBr>
                    <a:lnBlToTr w="12700" cmpd="sng">
                      <a:noFill/>
                      <a:prstDash val="solid"/>
                    </a:lnBlToTr>
                  </a:tcPr>
                </a:tc>
              </a:tr>
            </a:tbl>
          </a:graphicData>
        </a:graphic>
      </p:graphicFrame>
      <p:pic>
        <p:nvPicPr>
          <p:cNvPr id="8" name="図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9092" y="1766981"/>
            <a:ext cx="3032766" cy="1261875"/>
          </a:xfrm>
          <a:prstGeom prst="rect">
            <a:avLst/>
          </a:prstGeom>
        </p:spPr>
      </p:pic>
      <p:pic>
        <p:nvPicPr>
          <p:cNvPr id="9" name="図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15793" y="859187"/>
            <a:ext cx="207264" cy="207264"/>
          </a:xfrm>
          <a:prstGeom prst="rect">
            <a:avLst/>
          </a:prstGeom>
        </p:spPr>
      </p:pic>
      <p:pic>
        <p:nvPicPr>
          <p:cNvPr id="10" name="図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68624" y="1760631"/>
            <a:ext cx="283465" cy="304801"/>
          </a:xfrm>
          <a:prstGeom prst="rect">
            <a:avLst/>
          </a:prstGeom>
        </p:spPr>
      </p:pic>
      <p:pic>
        <p:nvPicPr>
          <p:cNvPr id="11" name="図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44444" y="1296984"/>
            <a:ext cx="384049" cy="435865"/>
          </a:xfrm>
          <a:prstGeom prst="rect">
            <a:avLst/>
          </a:prstGeom>
        </p:spPr>
      </p:pic>
    </p:spTree>
    <p:extLst>
      <p:ext uri="{BB962C8B-B14F-4D97-AF65-F5344CB8AC3E}">
        <p14:creationId xmlns:p14="http://schemas.microsoft.com/office/powerpoint/2010/main" val="389920507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82079" y="121699"/>
            <a:ext cx="3655333" cy="4478735"/>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lIns="45811" tIns="22906" rIns="45811" bIns="22906"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000" b="1" dirty="0">
                <a:solidFill>
                  <a:prstClr val="black"/>
                </a:solidFill>
                <a:latin typeface="ＭＳ Ｐゴシック"/>
              </a:rPr>
              <a:t>チラシ印刷等テンプレートご利用上のご注意事項</a:t>
            </a:r>
          </a:p>
          <a:p>
            <a:endParaRPr lang="ja-JP" altLang="en-US" sz="700" dirty="0">
              <a:solidFill>
                <a:prstClr val="black"/>
              </a:solidFill>
              <a:latin typeface="ＭＳ Ｐゴシック"/>
            </a:endParaRPr>
          </a:p>
          <a:p>
            <a:r>
              <a:rPr lang="ja-JP" altLang="en-US" sz="670" dirty="0">
                <a:solidFill>
                  <a:prstClr val="black"/>
                </a:solidFill>
                <a:latin typeface="ＭＳ Ｐゴシック"/>
              </a:rPr>
              <a:t>本テンプレート（以下「本テンプレート」という）は、アスクル株式会社（以下「当社」という）がアスクルスピードプリントセンター（以下「本サイト」という）を通じて提供するものです。以下の内容をお読みいただき、同意された場合のみテンプレートをご利用下さい。なお、本テンプレートをご利用いただいた時点で本ご注意事項の内容に同意いただいたものとみなします。</a:t>
            </a:r>
          </a:p>
          <a:p>
            <a:endParaRPr lang="ja-JP" altLang="en-US" sz="670" dirty="0">
              <a:solidFill>
                <a:prstClr val="black"/>
              </a:solidFill>
              <a:latin typeface="ＭＳ Ｐゴシック"/>
            </a:endParaRPr>
          </a:p>
          <a:p>
            <a:r>
              <a:rPr lang="en-US" altLang="ja-JP" sz="670" dirty="0">
                <a:solidFill>
                  <a:prstClr val="black"/>
                </a:solidFill>
                <a:latin typeface="ＭＳ Ｐゴシック"/>
              </a:rPr>
              <a:t>【</a:t>
            </a:r>
            <a:r>
              <a:rPr lang="ja-JP" altLang="en-US" sz="670" dirty="0">
                <a:solidFill>
                  <a:prstClr val="black"/>
                </a:solidFill>
                <a:latin typeface="ＭＳ Ｐゴシック"/>
              </a:rPr>
              <a:t>チラシ印刷等テンプレートのご利用について</a:t>
            </a:r>
            <a:r>
              <a:rPr lang="en-US" altLang="ja-JP" sz="670" dirty="0">
                <a:solidFill>
                  <a:prstClr val="black"/>
                </a:solidFill>
                <a:latin typeface="ＭＳ Ｐゴシック"/>
              </a:rPr>
              <a:t>】</a:t>
            </a:r>
          </a:p>
          <a:p>
            <a:r>
              <a:rPr lang="ja-JP" altLang="en-US" sz="670" dirty="0">
                <a:solidFill>
                  <a:prstClr val="black"/>
                </a:solidFill>
                <a:latin typeface="ＭＳ Ｐゴシック"/>
              </a:rPr>
              <a:t>・本テンプレートは、本サイトでご注文いただくチラシ等の原稿作成のためにご提供するものです。ただし、ご自身のプリンターでも印刷いただくことができます。</a:t>
            </a:r>
          </a:p>
          <a:p>
            <a:r>
              <a:rPr lang="ja-JP" altLang="en-US" sz="670" dirty="0">
                <a:solidFill>
                  <a:prstClr val="black"/>
                </a:solidFill>
                <a:latin typeface="ＭＳ Ｐゴシック"/>
              </a:rPr>
              <a:t>・本テンプレートは、無料でご利用いただけます。</a:t>
            </a:r>
          </a:p>
          <a:p>
            <a:r>
              <a:rPr lang="ja-JP" altLang="en-US" sz="670" dirty="0">
                <a:solidFill>
                  <a:prstClr val="black"/>
                </a:solidFill>
                <a:latin typeface="ＭＳ Ｐゴシック"/>
              </a:rPr>
              <a:t>・本テンプレートのサイズやカラーの変更、画像差替えなどの加工は自由です。</a:t>
            </a:r>
          </a:p>
          <a:p>
            <a:r>
              <a:rPr lang="ja-JP" altLang="en-US" sz="670" dirty="0">
                <a:solidFill>
                  <a:prstClr val="black"/>
                </a:solidFill>
                <a:latin typeface="ＭＳ Ｐゴシック"/>
              </a:rPr>
              <a:t>・本テンプレートのご利用にあたり当社へのご連絡は必要ございません。</a:t>
            </a:r>
          </a:p>
          <a:p>
            <a:endParaRPr lang="ja-JP" altLang="en-US" sz="670" dirty="0">
              <a:solidFill>
                <a:prstClr val="black"/>
              </a:solidFill>
              <a:latin typeface="ＭＳ Ｐゴシック"/>
            </a:endParaRPr>
          </a:p>
          <a:p>
            <a:r>
              <a:rPr lang="en-US" altLang="ja-JP" sz="670" dirty="0">
                <a:solidFill>
                  <a:prstClr val="black"/>
                </a:solidFill>
                <a:latin typeface="ＭＳ Ｐゴシック"/>
              </a:rPr>
              <a:t>【</a:t>
            </a:r>
            <a:r>
              <a:rPr lang="ja-JP" altLang="en-US" sz="670" dirty="0">
                <a:solidFill>
                  <a:prstClr val="black"/>
                </a:solidFill>
                <a:latin typeface="ＭＳ Ｐゴシック"/>
              </a:rPr>
              <a:t>著作権について</a:t>
            </a:r>
            <a:r>
              <a:rPr lang="en-US" altLang="ja-JP" sz="670" dirty="0">
                <a:solidFill>
                  <a:prstClr val="black"/>
                </a:solidFill>
                <a:latin typeface="ＭＳ Ｐゴシック"/>
              </a:rPr>
              <a:t>】</a:t>
            </a:r>
          </a:p>
          <a:p>
            <a:r>
              <a:rPr lang="ja-JP" altLang="en-US" sz="670" dirty="0">
                <a:solidFill>
                  <a:prstClr val="black"/>
                </a:solidFill>
                <a:latin typeface="ＭＳ Ｐゴシック"/>
              </a:rPr>
              <a:t>本テンプレートの著作権は、アスクル株式会社に帰属します。お客様は、当社より、本テンプレートを本注意事項に従い無償で使用することが許諾されますが、本テンプレートに関し、それ以外のいかなる権利も取得するものではなく、それら全ての権利はアスクルに留保されます。</a:t>
            </a:r>
          </a:p>
          <a:p>
            <a:endParaRPr lang="ja-JP" altLang="en-US" sz="670" dirty="0">
              <a:solidFill>
                <a:prstClr val="black"/>
              </a:solidFill>
              <a:latin typeface="ＭＳ Ｐゴシック"/>
            </a:endParaRPr>
          </a:p>
          <a:p>
            <a:r>
              <a:rPr lang="en-US" altLang="ja-JP" sz="670" dirty="0">
                <a:solidFill>
                  <a:prstClr val="black"/>
                </a:solidFill>
                <a:latin typeface="ＭＳ Ｐゴシック"/>
              </a:rPr>
              <a:t>【</a:t>
            </a:r>
            <a:r>
              <a:rPr lang="ja-JP" altLang="en-US" sz="670" dirty="0">
                <a:solidFill>
                  <a:prstClr val="black"/>
                </a:solidFill>
                <a:latin typeface="ＭＳ Ｐゴシック"/>
              </a:rPr>
              <a:t>禁止事項</a:t>
            </a:r>
            <a:r>
              <a:rPr lang="en-US" altLang="ja-JP" sz="670" dirty="0">
                <a:solidFill>
                  <a:prstClr val="black"/>
                </a:solidFill>
                <a:latin typeface="ＭＳ Ｐゴシック"/>
              </a:rPr>
              <a:t>】</a:t>
            </a:r>
          </a:p>
          <a:p>
            <a:r>
              <a:rPr lang="ja-JP" altLang="en-US" sz="670" dirty="0">
                <a:solidFill>
                  <a:prstClr val="black"/>
                </a:solidFill>
                <a:latin typeface="ＭＳ Ｐゴシック"/>
              </a:rPr>
              <a:t>以下に該当する行為を禁止します。</a:t>
            </a:r>
          </a:p>
          <a:p>
            <a:r>
              <a:rPr lang="ja-JP" altLang="en-US" sz="670" dirty="0">
                <a:solidFill>
                  <a:prstClr val="black"/>
                </a:solidFill>
                <a:latin typeface="ＭＳ Ｐゴシック"/>
              </a:rPr>
              <a:t>・本テンプレートのデータおよび本テンプレートを編集したデータ等を第三者に譲渡、転売、貸与、再配布する行為</a:t>
            </a:r>
          </a:p>
          <a:p>
            <a:r>
              <a:rPr lang="ja-JP" altLang="en-US" sz="670" dirty="0">
                <a:solidFill>
                  <a:prstClr val="black"/>
                </a:solidFill>
                <a:latin typeface="ＭＳ Ｐゴシック"/>
              </a:rPr>
              <a:t>・本テンプレートに直接リンクを設定する（直リンクする）行為</a:t>
            </a:r>
          </a:p>
          <a:p>
            <a:r>
              <a:rPr lang="ja-JP" altLang="en-US" sz="670" dirty="0">
                <a:solidFill>
                  <a:prstClr val="black"/>
                </a:solidFill>
                <a:latin typeface="ＭＳ Ｐゴシック"/>
              </a:rPr>
              <a:t>・本サイトの運営を妨害する行為</a:t>
            </a:r>
          </a:p>
          <a:p>
            <a:r>
              <a:rPr lang="ja-JP" altLang="en-US" sz="670" dirty="0">
                <a:solidFill>
                  <a:prstClr val="black"/>
                </a:solidFill>
                <a:latin typeface="ＭＳ Ｐゴシック"/>
              </a:rPr>
              <a:t>・違法または不正な目的のために本テンプレートを利用する行為</a:t>
            </a:r>
          </a:p>
          <a:p>
            <a:r>
              <a:rPr lang="ja-JP" altLang="en-US" sz="670" dirty="0">
                <a:solidFill>
                  <a:prstClr val="black"/>
                </a:solidFill>
                <a:latin typeface="ＭＳ Ｐゴシック"/>
              </a:rPr>
              <a:t>・その他当社が合理的に不適切であると判断する行為</a:t>
            </a:r>
          </a:p>
          <a:p>
            <a:endParaRPr lang="ja-JP" altLang="en-US" sz="670" dirty="0">
              <a:solidFill>
                <a:prstClr val="black"/>
              </a:solidFill>
              <a:latin typeface="ＭＳ Ｐゴシック"/>
            </a:endParaRPr>
          </a:p>
          <a:p>
            <a:r>
              <a:rPr lang="en-US" altLang="ja-JP" sz="670" dirty="0">
                <a:solidFill>
                  <a:prstClr val="black"/>
                </a:solidFill>
                <a:latin typeface="ＭＳ Ｐゴシック"/>
              </a:rPr>
              <a:t>【</a:t>
            </a:r>
            <a:r>
              <a:rPr lang="ja-JP" altLang="en-US" sz="670" dirty="0">
                <a:solidFill>
                  <a:prstClr val="black"/>
                </a:solidFill>
                <a:latin typeface="ＭＳ Ｐゴシック"/>
              </a:rPr>
              <a:t>免責事項</a:t>
            </a:r>
            <a:r>
              <a:rPr lang="en-US" altLang="ja-JP" sz="670" dirty="0">
                <a:solidFill>
                  <a:prstClr val="black"/>
                </a:solidFill>
                <a:latin typeface="ＭＳ Ｐゴシック"/>
              </a:rPr>
              <a:t>】</a:t>
            </a:r>
          </a:p>
          <a:p>
            <a:r>
              <a:rPr lang="ja-JP" altLang="en-US" sz="670" dirty="0">
                <a:solidFill>
                  <a:prstClr val="black"/>
                </a:solidFill>
                <a:latin typeface="ＭＳ Ｐゴシック"/>
              </a:rPr>
              <a:t>・本テンプレートは原状有姿で提供されるものとし、当社は、本テンプレートについて、その安全性、正確性、確実性、有用性、合目的性、最新性、合法性、道徳性、商品性、パフォーマンスおよび結果、コンピュータウィルスに感染していないこと、提供するソフトウェアの不具合やバグが修正されること、印刷した場合の品質等を含めいかなる保証を行うものではありません。当社は、利用者に対し、本テンプレートの瑕疵、不具合の修正、補修、訂正、代替テンプレートの提供その他いかなる義務をも負わないものとします。また、当社は、利用者への何らの予告なく本テンプレートの内容を変更し、消去し、または利用停止する権利を留保します。</a:t>
            </a:r>
          </a:p>
          <a:p>
            <a:r>
              <a:rPr lang="ja-JP" altLang="en-US" sz="670" dirty="0">
                <a:solidFill>
                  <a:prstClr val="black"/>
                </a:solidFill>
                <a:latin typeface="ＭＳ Ｐゴシック"/>
              </a:rPr>
              <a:t>・本テンプレートのご利用に起因して利用者と第三者との間に紛争が生じた場合、当社は一切責任を負わないものとします。</a:t>
            </a:r>
          </a:p>
          <a:p>
            <a:r>
              <a:rPr lang="ja-JP" altLang="en-US" sz="670" dirty="0">
                <a:solidFill>
                  <a:prstClr val="black"/>
                </a:solidFill>
                <a:latin typeface="ＭＳ Ｐゴシック"/>
              </a:rPr>
              <a:t> </a:t>
            </a:r>
          </a:p>
          <a:p>
            <a:r>
              <a:rPr lang="en-US" altLang="ja-JP" sz="670" dirty="0">
                <a:solidFill>
                  <a:prstClr val="black"/>
                </a:solidFill>
                <a:latin typeface="ＭＳ Ｐゴシック"/>
              </a:rPr>
              <a:t>【</a:t>
            </a:r>
            <a:r>
              <a:rPr lang="ja-JP" altLang="en-US" sz="670" dirty="0">
                <a:solidFill>
                  <a:prstClr val="black"/>
                </a:solidFill>
                <a:latin typeface="ＭＳ Ｐゴシック"/>
              </a:rPr>
              <a:t>利用者の責任</a:t>
            </a:r>
            <a:r>
              <a:rPr lang="en-US" altLang="ja-JP" sz="670" dirty="0">
                <a:solidFill>
                  <a:prstClr val="black"/>
                </a:solidFill>
                <a:latin typeface="ＭＳ Ｐゴシック"/>
              </a:rPr>
              <a:t>】</a:t>
            </a:r>
          </a:p>
          <a:p>
            <a:r>
              <a:rPr lang="ja-JP" altLang="en-US" sz="670" dirty="0">
                <a:solidFill>
                  <a:prstClr val="black"/>
                </a:solidFill>
                <a:latin typeface="ＭＳ Ｐゴシック"/>
              </a:rPr>
              <a:t>利用者が本テンプレートの利用に関連して当社または第三者に損害を与えた場合、利用者は当該損害を賠償するものとします。</a:t>
            </a:r>
          </a:p>
          <a:p>
            <a:endParaRPr lang="ja-JP" altLang="en-US" sz="670" dirty="0">
              <a:solidFill>
                <a:prstClr val="black"/>
              </a:solidFill>
              <a:latin typeface="ＭＳ Ｐゴシック"/>
            </a:endParaRPr>
          </a:p>
          <a:p>
            <a:r>
              <a:rPr lang="en-US" altLang="ja-JP" sz="670" dirty="0">
                <a:solidFill>
                  <a:prstClr val="black"/>
                </a:solidFill>
                <a:latin typeface="ＭＳ Ｐゴシック"/>
              </a:rPr>
              <a:t>【</a:t>
            </a:r>
            <a:r>
              <a:rPr lang="ja-JP" altLang="en-US" sz="670" dirty="0">
                <a:solidFill>
                  <a:prstClr val="black"/>
                </a:solidFill>
                <a:latin typeface="ＭＳ Ｐゴシック"/>
              </a:rPr>
              <a:t>その他</a:t>
            </a:r>
            <a:r>
              <a:rPr lang="en-US" altLang="ja-JP" sz="670" dirty="0">
                <a:solidFill>
                  <a:prstClr val="black"/>
                </a:solidFill>
                <a:latin typeface="ＭＳ Ｐゴシック"/>
              </a:rPr>
              <a:t>】</a:t>
            </a:r>
          </a:p>
          <a:p>
            <a:r>
              <a:rPr lang="ja-JP" altLang="en-US" sz="670" dirty="0">
                <a:solidFill>
                  <a:prstClr val="black"/>
                </a:solidFill>
                <a:latin typeface="ＭＳ Ｐゴシック"/>
              </a:rPr>
              <a:t>本テンプレートを利用した印刷の</a:t>
            </a:r>
            <a:r>
              <a:rPr lang="ja-JP" altLang="en-US" sz="670" dirty="0" smtClean="0">
                <a:solidFill>
                  <a:prstClr val="black"/>
                </a:solidFill>
                <a:latin typeface="ＭＳ Ｐゴシック"/>
              </a:rPr>
              <a:t>ご注文に関するご相談は</a:t>
            </a:r>
            <a:r>
              <a:rPr lang="ja-JP" altLang="en-US" sz="670" dirty="0">
                <a:solidFill>
                  <a:prstClr val="black"/>
                </a:solidFill>
                <a:latin typeface="ＭＳ Ｐゴシック"/>
              </a:rPr>
              <a:t>、本サイト（</a:t>
            </a:r>
            <a:r>
              <a:rPr lang="ja-JP" altLang="en-US" sz="670" dirty="0" smtClean="0">
                <a:solidFill>
                  <a:prstClr val="black"/>
                </a:solidFill>
                <a:latin typeface="ＭＳ Ｐゴシック"/>
              </a:rPr>
              <a:t>アスクルスピードプリントセンター </a:t>
            </a:r>
            <a:r>
              <a:rPr lang="en-US" altLang="ja-JP" sz="670" dirty="0" smtClean="0">
                <a:solidFill>
                  <a:prstClr val="black"/>
                </a:solidFill>
                <a:latin typeface="ＭＳ Ｐゴシック"/>
              </a:rPr>
              <a:t>http://spc.askul.co.jp/</a:t>
            </a:r>
            <a:r>
              <a:rPr lang="ja-JP" altLang="en-US" sz="670" dirty="0" smtClean="0">
                <a:solidFill>
                  <a:prstClr val="black"/>
                </a:solidFill>
                <a:latin typeface="ＭＳ Ｐゴシック"/>
              </a:rPr>
              <a:t>）</a:t>
            </a:r>
            <a:r>
              <a:rPr lang="ja-JP" altLang="en-US" sz="670" dirty="0">
                <a:solidFill>
                  <a:prstClr val="black"/>
                </a:solidFill>
                <a:latin typeface="ＭＳ Ｐゴシック"/>
              </a:rPr>
              <a:t>のフリーダイヤル</a:t>
            </a:r>
            <a:r>
              <a:rPr lang="en-US" altLang="ja-JP" sz="670" dirty="0">
                <a:solidFill>
                  <a:prstClr val="black"/>
                </a:solidFill>
                <a:latin typeface="ＭＳ Ｐゴシック"/>
              </a:rPr>
              <a:t>0120-117-132</a:t>
            </a:r>
            <a:r>
              <a:rPr lang="ja-JP" altLang="en-US" sz="670" dirty="0">
                <a:solidFill>
                  <a:prstClr val="black"/>
                </a:solidFill>
                <a:latin typeface="ＭＳ Ｐゴシック"/>
              </a:rPr>
              <a:t>（受付時間：午前</a:t>
            </a:r>
            <a:r>
              <a:rPr lang="en-US" altLang="ja-JP" sz="670" dirty="0">
                <a:solidFill>
                  <a:prstClr val="black"/>
                </a:solidFill>
                <a:latin typeface="ＭＳ Ｐゴシック"/>
              </a:rPr>
              <a:t>6</a:t>
            </a:r>
            <a:r>
              <a:rPr lang="ja-JP" altLang="en-US" sz="670" dirty="0">
                <a:solidFill>
                  <a:prstClr val="black"/>
                </a:solidFill>
                <a:latin typeface="ＭＳ Ｐゴシック"/>
              </a:rPr>
              <a:t>時～午後</a:t>
            </a:r>
            <a:r>
              <a:rPr lang="en-US" altLang="ja-JP" sz="670" dirty="0">
                <a:solidFill>
                  <a:prstClr val="black"/>
                </a:solidFill>
                <a:latin typeface="ＭＳ Ｐゴシック"/>
              </a:rPr>
              <a:t>6</a:t>
            </a:r>
            <a:r>
              <a:rPr lang="ja-JP" altLang="en-US" sz="670" dirty="0">
                <a:solidFill>
                  <a:prstClr val="black"/>
                </a:solidFill>
                <a:latin typeface="ＭＳ Ｐゴシック"/>
              </a:rPr>
              <a:t>時　日・祝日除く</a:t>
            </a:r>
            <a:r>
              <a:rPr lang="ja-JP" altLang="en-US" sz="670" dirty="0" smtClean="0">
                <a:solidFill>
                  <a:prstClr val="black"/>
                </a:solidFill>
                <a:latin typeface="ＭＳ Ｐゴシック"/>
              </a:rPr>
              <a:t>）までお問い合わせください。</a:t>
            </a:r>
            <a:endParaRPr lang="en-US" altLang="ja-JP" sz="670" dirty="0" smtClean="0">
              <a:solidFill>
                <a:prstClr val="black"/>
              </a:solidFill>
              <a:latin typeface="ＭＳ Ｐゴシック"/>
            </a:endParaRPr>
          </a:p>
          <a:p>
            <a:endParaRPr lang="en-US" altLang="ja-JP" sz="670" dirty="0" smtClean="0">
              <a:solidFill>
                <a:prstClr val="black"/>
              </a:solidFill>
              <a:latin typeface="ＭＳ Ｐゴシック"/>
            </a:endParaRPr>
          </a:p>
          <a:p>
            <a:endParaRPr lang="ja-JP" altLang="en-US" sz="670" dirty="0">
              <a:solidFill>
                <a:prstClr val="black"/>
              </a:solidFill>
              <a:latin typeface="ＭＳ Ｐゴシック"/>
            </a:endParaRPr>
          </a:p>
          <a:p>
            <a:r>
              <a:rPr lang="ja-JP" altLang="en-US" sz="670" dirty="0">
                <a:solidFill>
                  <a:prstClr val="black"/>
                </a:solidFill>
                <a:latin typeface="ＭＳ Ｐゴシック"/>
              </a:rPr>
              <a:t>以上</a:t>
            </a:r>
          </a:p>
          <a:p>
            <a:endParaRPr lang="ja-JP" altLang="en-US" sz="670" dirty="0">
              <a:solidFill>
                <a:prstClr val="black"/>
              </a:solidFill>
              <a:latin typeface="ＭＳ Ｐゴシック"/>
            </a:endParaRPr>
          </a:p>
        </p:txBody>
      </p:sp>
    </p:spTree>
    <p:extLst>
      <p:ext uri="{BB962C8B-B14F-4D97-AF65-F5344CB8AC3E}">
        <p14:creationId xmlns:p14="http://schemas.microsoft.com/office/powerpoint/2010/main" val="4248279633"/>
      </p:ext>
    </p:extLst>
  </p:cSld>
  <p:clrMapOvr>
    <a:masterClrMapping/>
  </p:clrMapOvr>
</p:sld>
</file>

<file path=ppt/theme/theme1.xml><?xml version="1.0" encoding="utf-8"?>
<a:theme xmlns:a="http://schemas.openxmlformats.org/drawingml/2006/main" name="5">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155575">
          <a:solidFill>
            <a:srgbClr val="EE0000"/>
          </a:solidFill>
        </a:ln>
      </a:spPr>
      <a:bodyPr lIns="45811" tIns="22906" rIns="45811" bIns="22906" rtlCol="0" anchor="ctr"/>
      <a:lstStyle>
        <a:defPPr algn="ctr">
          <a:defRPr sz="120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プレゼンテーション1" id="{C85ADC12-09E9-4162-BF4B-DA7AAD490AEA}" vid="{B7C32699-F9B0-4000-B132-E7DE21CD5380}"/>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5</Template>
  <TotalTime>0</TotalTime>
  <Words>725</Words>
  <Application>Microsoft Office PowerPoint</Application>
  <PresentationFormat>ユーザー設定</PresentationFormat>
  <Paragraphs>58</Paragraphs>
  <Slides>3</Slides>
  <Notes>0</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5</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2016-07-29T14:05:17Z</dcterms:created>
  <dcterms:modified xsi:type="dcterms:W3CDTF">2016-07-29T14:05:21Z</dcterms:modified>
</cp:coreProperties>
</file>