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3816350" cy="5545138"/>
  <p:notesSz cx="3359150" cy="50863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46">
          <p15:clr>
            <a:srgbClr val="A4A3A4"/>
          </p15:clr>
        </p15:guide>
        <p15:guide id="2" pos="12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9D93"/>
    <a:srgbClr val="FF6699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2044" y="60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1902472" y="0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fld id="{D8A723FB-E196-48D5-A2F7-7297EAD9795A}" type="datetimeFigureOut">
              <a:rPr lang="ja-JP" altLang="en-US"/>
              <a:pPr>
                <a:defRPr/>
              </a:pPr>
              <a:t>2017/2/26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89025" y="635000"/>
            <a:ext cx="1181100" cy="1717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46186" tIns="23093" rIns="46186" bIns="23093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35915" y="2447990"/>
            <a:ext cx="2687320" cy="2002974"/>
          </a:xfrm>
          <a:prstGeom prst="rect">
            <a:avLst/>
          </a:prstGeom>
        </p:spPr>
        <p:txBody>
          <a:bodyPr vert="horz" lIns="46186" tIns="23093" rIns="46186" bIns="23093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4830894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l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1902472" y="4830894"/>
            <a:ext cx="1455894" cy="255456"/>
          </a:xfrm>
          <a:prstGeom prst="rect">
            <a:avLst/>
          </a:prstGeom>
        </p:spPr>
        <p:txBody>
          <a:bodyPr vert="horz" lIns="46186" tIns="23093" rIns="46186" bIns="23093" rtlCol="0" anchor="b"/>
          <a:lstStyle>
            <a:lvl1pPr algn="r" defTabSz="257865" fontAlgn="auto">
              <a:spcBef>
                <a:spcPts val="0"/>
              </a:spcBef>
              <a:spcAft>
                <a:spcPts val="0"/>
              </a:spcAft>
              <a:defRPr sz="600">
                <a:latin typeface="+mn-lt"/>
                <a:ea typeface="+mn-ea"/>
              </a:defRPr>
            </a:lvl1pPr>
          </a:lstStyle>
          <a:p>
            <a:pPr>
              <a:defRPr/>
            </a:pPr>
            <a:fld id="{5C4B02CB-5084-44CA-BC03-3474F014D8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508699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C4358-0CD6-40C8-B0E3-9F557CDD846E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5021-953B-45EF-A2FA-241F049FF0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870F5-2FB6-4F44-BB6A-E69CFE8450C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65FE6-748A-45F8-BF0A-40D273B50D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256D-88D5-4F01-BAE2-E9DECB0E43E8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1809-4DD8-4BB7-BFCC-1CB99AB6E9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1406B-F2F1-457C-9882-D848F5110B2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F6CE57-E7CE-4076-B654-89155761AEB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82158-60CB-43C1-9B61-2EC91F6BFB92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5CC78-A833-4A18-BE0C-4E89B9E445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6C24E-124C-4948-8A35-B8DCE417AC59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271-AAAD-45CB-BEDA-42DC55757A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33DFD-0A48-4C2C-8A63-CE18E3F6F596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B41E2-12DC-49B2-A669-37E1083843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97277-3649-4333-8589-F035B94E0244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FFC2B-7F27-454C-B465-B33073DE590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48B01-8B4E-4472-8067-9ACA020C78E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D4447-F534-4176-9D6D-D5E0FEF697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EB1A6-683C-4D5E-8A67-B0B748B65CD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A5851-ABCF-4557-A279-FD4165D26F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308A4-597C-4BA8-8051-AB901BA1BBCA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8093A-8CC7-4EC8-BFA3-AEFF43CD65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6415A9-4ACA-4264-9363-938F508BB430}" type="datetimeFigureOut">
              <a:rPr lang="en-US"/>
              <a:pPr>
                <a:defRPr/>
              </a:pPr>
              <a:t>2/26/2017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33BBD0-45C3-44E8-A40E-F4E8A7B1B7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eaLnBrk="0" fontAlgn="base" hangingPunct="0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eaLnBrk="0" fontAlgn="base" hangingPunct="0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6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6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7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59" y="146714"/>
            <a:ext cx="3505207" cy="3861824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75" y="3906503"/>
            <a:ext cx="3816000" cy="1638635"/>
          </a:xfrm>
          <a:prstGeom prst="rect">
            <a:avLst/>
          </a:prstGeom>
          <a:solidFill>
            <a:srgbClr val="0D9D93"/>
          </a:solidFill>
          <a:ln w="155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rtlCol="0" anchor="ctr"/>
          <a:lstStyle/>
          <a:p>
            <a:pPr algn="ctr"/>
            <a:endParaRPr kumimoji="1" lang="ja-JP" altLang="en-US" sz="1200"/>
          </a:p>
        </p:txBody>
      </p:sp>
      <p:sp>
        <p:nvSpPr>
          <p:cNvPr id="10" name="正方形/長方形 9"/>
          <p:cNvSpPr/>
          <p:nvPr/>
        </p:nvSpPr>
        <p:spPr>
          <a:xfrm>
            <a:off x="300746" y="3954303"/>
            <a:ext cx="3295643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先日はお忙しい中、ご来店いただきまして誠にありがとう</a:t>
            </a:r>
            <a:r>
              <a:rPr lang="ja-JP" altLang="en-US" sz="850" dirty="0" err="1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ござ</a:t>
            </a:r>
            <a:endParaRPr lang="ja-JP" altLang="en-US" sz="85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>
              <a:lnSpc>
                <a:spcPts val="1700"/>
              </a:lnSpc>
            </a:pPr>
            <a:r>
              <a:rPr lang="ja-JP" altLang="en-US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いました。スタッフ一同、またのご来店をお待ちしております。</a:t>
            </a:r>
          </a:p>
          <a:p>
            <a:pPr>
              <a:lnSpc>
                <a:spcPts val="1700"/>
              </a:lnSpc>
            </a:pPr>
            <a:r>
              <a:rPr lang="ja-JP" altLang="en-US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今後とも宜しくお願いいたします。</a:t>
            </a:r>
          </a:p>
          <a:p>
            <a:pPr algn="r">
              <a:lnSpc>
                <a:spcPts val="2000"/>
              </a:lnSpc>
            </a:pPr>
            <a:r>
              <a:rPr lang="en-US" altLang="ja-JP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2016</a:t>
            </a:r>
            <a:r>
              <a:rPr lang="ja-JP" altLang="en-US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 </a:t>
            </a:r>
            <a:r>
              <a:rPr lang="en-US" altLang="ja-JP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85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endParaRPr lang="en-US" altLang="ja-JP" sz="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ts val="1100"/>
              </a:lnSpc>
              <a:tabLst>
                <a:tab pos="328613" algn="l"/>
                <a:tab pos="1343025" algn="l"/>
              </a:tabLst>
            </a:pPr>
            <a:r>
              <a:rPr lang="en-US" altLang="ja-JP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BOUTIQUE</a:t>
            </a:r>
            <a:r>
              <a:rPr lang="ja-JP" altLang="en-US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　</a:t>
            </a:r>
            <a:r>
              <a:rPr lang="en-US" altLang="ja-JP" sz="800" spc="4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ASKUL	</a:t>
            </a:r>
            <a:r>
              <a:rPr lang="zh-TW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〒</a:t>
            </a:r>
            <a:r>
              <a:rPr lang="en-US" altLang="zh-TW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135-0061 </a:t>
            </a:r>
            <a:r>
              <a:rPr lang="zh-TW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東京都江東区豊洲</a:t>
            </a:r>
            <a:r>
              <a:rPr lang="en-US" altLang="zh-TW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3-2-3</a:t>
            </a:r>
          </a:p>
          <a:p>
            <a:pPr>
              <a:lnSpc>
                <a:spcPts val="1100"/>
              </a:lnSpc>
              <a:tabLst>
                <a:tab pos="1346200" algn="l"/>
              </a:tabLst>
            </a:pP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	03-1234-1111http://www.askult.com//</a:t>
            </a:r>
          </a:p>
          <a:p>
            <a:pPr>
              <a:lnSpc>
                <a:spcPts val="1100"/>
              </a:lnSpc>
              <a:tabLst>
                <a:tab pos="1346200" algn="l"/>
              </a:tabLst>
            </a:pP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	×××</a:t>
            </a:r>
            <a:r>
              <a:rPr lang="ja-JP" altLang="en-US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＠</a:t>
            </a:r>
            <a:r>
              <a:rPr lang="en-US" altLang="ja-JP" sz="700" spc="20" dirty="0">
                <a:solidFill>
                  <a:schemeClr val="bg1"/>
                </a:solidFill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××××</a:t>
            </a:r>
            <a:endParaRPr lang="ja-JP" altLang="en-US" sz="700" spc="20" dirty="0">
              <a:solidFill>
                <a:schemeClr val="bg1"/>
              </a:solidFill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9205079"/>
      </p:ext>
    </p:extLst>
  </p:cSld>
  <p:clrMapOvr>
    <a:masterClrMapping/>
  </p:clrMapOvr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 w="155575">
          <a:solidFill>
            <a:srgbClr val="EE0000"/>
          </a:solidFill>
        </a:ln>
      </a:spPr>
      <a:bodyPr lIns="45811" tIns="22906" rIns="45811" bIns="22906" rtlCol="0" anchor="ctr"/>
      <a:lstStyle>
        <a:defPPr algn="ctr">
          <a:defRPr sz="12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138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HGPｺﾞｼｯｸM</vt:lpstr>
      <vt:lpstr>HG丸ｺﾞｼｯｸM-PRO</vt:lpstr>
      <vt:lpstr>ＭＳ Ｐゴシック</vt:lpstr>
      <vt:lpstr>ＭＳ ゴシック</vt:lpstr>
      <vt:lpstr>Arial</vt:lpstr>
      <vt:lpstr>Calibri</vt:lpstr>
      <vt:lpstr>Calibri Light</vt:lpstr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2016-07-29T14:06:35Z</dcterms:created>
  <dcterms:modified xsi:type="dcterms:W3CDTF">2017-02-26T07:18:12Z</dcterms:modified>
</cp:coreProperties>
</file>