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1" r:id="rId2"/>
    <p:sldId id="262" r:id="rId3"/>
  </p:sldIdLst>
  <p:sldSz cx="5545138" cy="3816350"/>
  <p:notesSz cx="5086350" cy="33591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2">
          <p15:clr>
            <a:srgbClr val="A4A3A4"/>
          </p15:clr>
        </p15:guide>
        <p15:guide id="2" pos="17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A5A5A5"/>
    <a:srgbClr val="00CC00"/>
    <a:srgbClr val="FFFFCC"/>
    <a:srgbClr val="FC0439"/>
    <a:srgbClr val="99FF66"/>
    <a:srgbClr val="E3FFD5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776" y="76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03923" cy="168743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2880801" y="0"/>
            <a:ext cx="2204736" cy="168743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54EB500-F8D7-4688-8D69-E2D68C6F0D32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719263" y="420688"/>
            <a:ext cx="1647825" cy="1133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6186" tIns="23093" rIns="46186" bIns="23093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8473" y="1616787"/>
            <a:ext cx="4069405" cy="1322469"/>
          </a:xfrm>
          <a:prstGeom prst="rect">
            <a:avLst/>
          </a:prstGeom>
        </p:spPr>
        <p:txBody>
          <a:bodyPr vert="horz" lIns="46186" tIns="23093" rIns="46186" bIns="23093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3190408"/>
            <a:ext cx="2203923" cy="168742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2880801" y="3190408"/>
            <a:ext cx="2204736" cy="168742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F63C2A4-8228-44A1-8E64-6D2847CDBE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9713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465" y="876164"/>
            <a:ext cx="3359929" cy="186386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108" y="2811902"/>
            <a:ext cx="2964643" cy="1292557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8A323-C8D2-43FF-B106-02C8AF3B27D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0E73F-C69B-4838-9742-B38B20C5A4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EDD2C-FA1F-4D58-BC49-77C419BC135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8FA09-2714-43BF-99F7-4987E7A59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28764" y="285032"/>
            <a:ext cx="852335" cy="45369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1759" y="285032"/>
            <a:ext cx="2507594" cy="45369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B3D3-750A-4B23-BFED-747C9DE85E6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7AED-D8E0-4629-A19D-66E9DC6FFE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A75F5-6615-49B7-8733-62E7AB7D919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21F51-30DF-44C2-99B5-9A2A29BF1B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01" y="1334695"/>
            <a:ext cx="3409339" cy="222696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701" y="3582729"/>
            <a:ext cx="3409339" cy="1171109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E5D3-207D-47BB-A8B2-16DF96458AB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149C6-10BD-4CC1-9FE5-E36BB35B1E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1759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1135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FEA0E-A07A-4178-AC1F-1CB4D361AE8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7769F-6B05-41F2-9EAC-3767A8FCC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5" y="285033"/>
            <a:ext cx="3409339" cy="10347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274" y="1312386"/>
            <a:ext cx="1672244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74" y="1955567"/>
            <a:ext cx="1672244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1134" y="1312386"/>
            <a:ext cx="1680479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1134" y="1955567"/>
            <a:ext cx="1680479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297E-D380-46AC-9421-0AD5193EFCA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590F9-2C61-4918-8DAE-85B3F9DC93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390D7-2C03-4E93-AAFB-3AFB335D7725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71187-A52C-4AAA-833E-C6B6ED6DB8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CBC7-5607-473E-A4D9-10095ED32AF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DFA6-5DF0-49FD-B08A-AF4962F62B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480" y="770827"/>
            <a:ext cx="2001134" cy="38045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960F6-60F4-4B75-948E-8FDE04A4A56E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0226-1F3C-4FC5-A75C-F863ABBE43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0480" y="770827"/>
            <a:ext cx="2001134" cy="3804556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93F7-9F5D-4EDD-8A03-59E6E8B081BC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7554-1B06-40C2-B18E-F1DA5BBD6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9F9805-E38F-4A81-9098-C780C4AD177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18C441-A43A-46B2-B54E-4EF00A3957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  <p:sldLayoutId id="2147483692" r:id="rId12"/>
  </p:sldLayoutIdLst>
  <p:txStyles>
    <p:titleStyle>
      <a:lvl1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6838" indent="-96838" algn="l" defTabSz="387350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05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47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2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3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" y="-815"/>
            <a:ext cx="5544000" cy="3817981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909" y="559039"/>
            <a:ext cx="3160782" cy="124663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609" y="1385595"/>
            <a:ext cx="283465" cy="30480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127" y="479296"/>
            <a:ext cx="207264" cy="20726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743" y="919124"/>
            <a:ext cx="384049" cy="435865"/>
          </a:xfrm>
          <a:prstGeom prst="rect">
            <a:avLst/>
          </a:prstGeom>
        </p:spPr>
      </p:pic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642696"/>
              </p:ext>
            </p:extLst>
          </p:nvPr>
        </p:nvGraphicFramePr>
        <p:xfrm>
          <a:off x="404149" y="1998099"/>
          <a:ext cx="4736841" cy="147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6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0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520">
                <a:tc gridSpan="2">
                  <a:txBody>
                    <a:bodyPr/>
                    <a:lstStyle/>
                    <a:p>
                      <a:pPr marL="0" marR="0" indent="0" algn="l" defTabSz="389535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kern="1300" spc="30" baseline="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先日はお忙しい中、ご来店いただきまして誠にありがとうございました。</a:t>
                      </a:r>
                    </a:p>
                  </a:txBody>
                  <a:tcPr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520">
                <a:tc gridSpan="2">
                  <a:txBody>
                    <a:bodyPr/>
                    <a:lstStyle/>
                    <a:p>
                      <a:pPr marL="0" marR="0" indent="0" algn="l" defTabSz="389535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kern="1300" spc="-30" baseline="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スタッフ一同、またのご来店をお待ちしております。今後とも宜しくお願いいた</a:t>
                      </a:r>
                    </a:p>
                  </a:txBody>
                  <a:tcPr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520">
                <a:tc gridSpan="2">
                  <a:txBody>
                    <a:bodyPr/>
                    <a:lstStyle/>
                    <a:p>
                      <a:pPr marL="0" marR="0" indent="0" algn="l" defTabSz="389535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kern="1300" spc="30" baseline="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します。</a:t>
                      </a:r>
                    </a:p>
                  </a:txBody>
                  <a:tcPr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3520">
                <a:tc gridSpan="2">
                  <a:txBody>
                    <a:bodyPr/>
                    <a:lstStyle/>
                    <a:p>
                      <a:pPr marL="0" marR="0" indent="0" algn="r" defTabSz="389535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300" spc="30" baseline="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2016</a:t>
                      </a:r>
                      <a:r>
                        <a:rPr lang="ja-JP" altLang="en-US" sz="1000" b="0" kern="1300" spc="30" baseline="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</a:t>
                      </a:r>
                      <a:r>
                        <a:rPr lang="en-US" altLang="ja-JP" sz="1000" b="0" kern="1300" spc="30" baseline="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10</a:t>
                      </a:r>
                      <a:r>
                        <a:rPr lang="ja-JP" altLang="en-US" sz="1000" b="0" kern="1300" spc="30" baseline="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月</a:t>
                      </a:r>
                    </a:p>
                  </a:txBody>
                  <a:tcPr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marL="0" marR="0" indent="0" algn="l" defTabSz="389535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939925" algn="l"/>
                        </a:tabLst>
                        <a:defRPr/>
                      </a:pPr>
                      <a:r>
                        <a:rPr lang="en-US" altLang="ja-JP" sz="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	BOUTIQUE</a:t>
                      </a:r>
                      <a:r>
                        <a:rPr lang="ja-JP" altLang="en-US" sz="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　</a:t>
                      </a:r>
                      <a:r>
                        <a:rPr lang="en-US" altLang="ja-JP" sz="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ASKUL</a:t>
                      </a:r>
                      <a:endParaRPr lang="ja-JP" altLang="en-US" sz="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zh-TW" altLang="en-US" sz="700" spc="-20" baseline="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〒</a:t>
                      </a:r>
                      <a:r>
                        <a:rPr lang="en-US" altLang="zh-TW" sz="700" spc="-20" baseline="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135-0061 </a:t>
                      </a:r>
                      <a:r>
                        <a:rPr lang="zh-TW" altLang="en-US" sz="700" spc="-20" baseline="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東京都江東区豊洲</a:t>
                      </a:r>
                      <a:r>
                        <a:rPr lang="en-US" altLang="zh-TW" sz="700" spc="-20" baseline="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3-2-3</a:t>
                      </a: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lang="en-US" altLang="ja-JP" sz="700" spc="-20" baseline="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03-1234-1111 http://www.askult.com//</a:t>
                      </a:r>
                    </a:p>
                    <a:p>
                      <a:pPr>
                        <a:lnSpc>
                          <a:spcPts val="1200"/>
                        </a:lnSpc>
                      </a:pPr>
                      <a:r>
                        <a:rPr lang="en-US" altLang="ja-JP" sz="700" spc="-20" baseline="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×××</a:t>
                      </a:r>
                      <a:r>
                        <a:rPr lang="ja-JP" altLang="en-US" sz="700" spc="-20" baseline="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＠</a:t>
                      </a:r>
                      <a:r>
                        <a:rPr lang="en-US" altLang="ja-JP" sz="700" spc="-20" baseline="0" dirty="0">
                          <a:latin typeface="HGPｺﾞｼｯｸM" panose="020B0600000000000000" pitchFamily="50" charset="-128"/>
                          <a:ea typeface="HGPｺﾞｼｯｸM" panose="020B0600000000000000" pitchFamily="50" charset="-128"/>
                        </a:rPr>
                        <a:t>××××</a:t>
                      </a:r>
                      <a:endParaRPr lang="ja-JP" altLang="en-US" sz="700" spc="-20" baseline="0" dirty="0"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>
                    <a:lnL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6804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0</TotalTime>
  <Words>160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HGPｺﾞｼｯｸM</vt:lpstr>
      <vt:lpstr>HG丸ｺﾞｼｯｸM-PRO</vt:lpstr>
      <vt:lpstr>ＭＳ Ｐゴシック</vt:lpstr>
      <vt:lpstr>ＭＳ 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2016-07-29T14:08:02Z</dcterms:created>
  <dcterms:modified xsi:type="dcterms:W3CDTF">2017-02-26T07:19:49Z</dcterms:modified>
</cp:coreProperties>
</file>