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1" r:id="rId2"/>
    <p:sldId id="262" r:id="rId3"/>
  </p:sldIdLst>
  <p:sldSz cx="5545138" cy="3816350"/>
  <p:notesSz cx="5086350" cy="33591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>
          <p15:clr>
            <a:srgbClr val="A4A3A4"/>
          </p15:clr>
        </p15:guide>
        <p15:guide id="2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A5A5A5"/>
    <a:srgbClr val="00CC00"/>
    <a:srgbClr val="FFFFCC"/>
    <a:srgbClr val="FC0439"/>
    <a:srgbClr val="99FF66"/>
    <a:srgbClr val="E3FFD5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776" y="76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03923" cy="168743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2880801" y="0"/>
            <a:ext cx="2204736" cy="168743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54EB500-F8D7-4688-8D69-E2D68C6F0D32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19263" y="420688"/>
            <a:ext cx="1647825" cy="1133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6186" tIns="23093" rIns="46186" bIns="2309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8473" y="1616787"/>
            <a:ext cx="4069405" cy="1322469"/>
          </a:xfrm>
          <a:prstGeom prst="rect">
            <a:avLst/>
          </a:prstGeom>
        </p:spPr>
        <p:txBody>
          <a:bodyPr vert="horz" lIns="46186" tIns="23093" rIns="46186" bIns="23093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3190408"/>
            <a:ext cx="2203923" cy="168742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2880801" y="3190408"/>
            <a:ext cx="2204736" cy="168742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F63C2A4-8228-44A1-8E64-6D2847CDBE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9713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A323-C8D2-43FF-B106-02C8AF3B27D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E73F-C69B-4838-9742-B38B20C5A4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EDD2C-FA1F-4D58-BC49-77C419BC135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FA09-2714-43BF-99F7-4987E7A59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B3D3-750A-4B23-BFED-747C9DE85E6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7AED-D8E0-4629-A19D-66E9DC6FF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A75F5-6615-49B7-8733-62E7AB7D919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1F51-30DF-44C2-99B5-9A2A29BF1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E5D3-207D-47BB-A8B2-16DF96458AB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149C6-10BD-4CC1-9FE5-E36BB35B1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FEA0E-A07A-4178-AC1F-1CB4D361AE8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769F-6B05-41F2-9EAC-3767A8FCC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297E-D380-46AC-9421-0AD5193EFCA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590F9-2C61-4918-8DAE-85B3F9DC93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90D7-2C03-4E93-AAFB-3AFB335D7725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1187-A52C-4AAA-833E-C6B6ED6DB8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CBC7-5607-473E-A4D9-10095ED32AF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DFA6-5DF0-49FD-B08A-AF4962F62B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60F6-60F4-4B75-948E-8FDE04A4A5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0226-1F3C-4FC5-A75C-F863ABBE4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93F7-9F5D-4EDD-8A03-59E6E8B081BC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7554-1B06-40C2-B18E-F1DA5BBD6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9F9805-E38F-4A81-9098-C780C4AD177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18C441-A43A-46B2-B54E-4EF00A395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  <p:sldLayoutId id="2147483692" r:id="rId12"/>
  </p:sldLayoutIdLst>
  <p:txStyles>
    <p:titleStyle>
      <a:lvl1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6838" indent="-96838" algn="l" defTabSz="387350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05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47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3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37" y="141854"/>
            <a:ext cx="3267463" cy="3532639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3574488" y="175"/>
            <a:ext cx="1970650" cy="3816000"/>
          </a:xfrm>
          <a:prstGeom prst="rect">
            <a:avLst/>
          </a:prstGeom>
          <a:solidFill>
            <a:srgbClr val="0D9D93"/>
          </a:solidFill>
          <a:ln w="155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" name="正方形/長方形 5"/>
          <p:cNvSpPr/>
          <p:nvPr/>
        </p:nvSpPr>
        <p:spPr>
          <a:xfrm>
            <a:off x="3634935" y="427656"/>
            <a:ext cx="1802480" cy="165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17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先日はお忙しい中、ご来店</a:t>
            </a:r>
            <a:r>
              <a:rPr lang="ja-JP" altLang="en-US" sz="900" dirty="0" err="1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</a:t>
            </a:r>
            <a:endParaRPr lang="en-US" altLang="ja-JP" sz="9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dist">
              <a:lnSpc>
                <a:spcPts val="17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ただきまして誠にありがとうご</a:t>
            </a:r>
            <a:endParaRPr lang="en-US" altLang="ja-JP" sz="9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dist">
              <a:lnSpc>
                <a:spcPts val="17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ざいました。スタッフ一同、</a:t>
            </a:r>
            <a:endParaRPr lang="en-US" altLang="ja-JP" sz="9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dist">
              <a:lnSpc>
                <a:spcPts val="17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またのご来店をお待ちして</a:t>
            </a:r>
            <a:r>
              <a:rPr lang="ja-JP" altLang="en-US" sz="900" dirty="0" err="1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</a:t>
            </a:r>
            <a:endParaRPr lang="en-US" altLang="ja-JP" sz="9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dist">
              <a:lnSpc>
                <a:spcPts val="17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ります。今後とも宜しくお願い</a:t>
            </a:r>
            <a:endParaRPr lang="en-US" altLang="ja-JP" sz="9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7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いたします。</a:t>
            </a:r>
          </a:p>
          <a:p>
            <a:pPr algn="r">
              <a:lnSpc>
                <a:spcPts val="2000"/>
              </a:lnSpc>
            </a:pPr>
            <a:r>
              <a:rPr lang="en-US" altLang="ja-JP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2016</a:t>
            </a: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 </a:t>
            </a:r>
            <a:r>
              <a:rPr lang="en-US" altLang="ja-JP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endParaRPr lang="en-US" altLang="ja-JP" sz="9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574488" y="3003617"/>
            <a:ext cx="1919056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ja-JP" sz="800" spc="4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BOUTIQUE</a:t>
            </a:r>
            <a:r>
              <a:rPr lang="ja-JP" altLang="en-US" sz="800" spc="4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　</a:t>
            </a:r>
            <a:r>
              <a:rPr lang="en-US" altLang="ja-JP" sz="800" spc="4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ASKUL</a:t>
            </a:r>
          </a:p>
          <a:p>
            <a:pPr>
              <a:lnSpc>
                <a:spcPts val="1100"/>
              </a:lnSpc>
            </a:pPr>
            <a:r>
              <a:rPr lang="zh-TW" altLang="en-US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〒</a:t>
            </a:r>
            <a:r>
              <a:rPr lang="en-US" altLang="zh-TW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135-0061 </a:t>
            </a:r>
            <a:r>
              <a:rPr lang="zh-TW" altLang="en-US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東京都江東区豊洲</a:t>
            </a:r>
            <a:r>
              <a:rPr lang="en-US" altLang="zh-TW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3-2-3</a:t>
            </a:r>
          </a:p>
          <a:p>
            <a:pPr>
              <a:lnSpc>
                <a:spcPts val="1100"/>
              </a:lnSpc>
            </a:pPr>
            <a:r>
              <a:rPr lang="en-US" altLang="ja-JP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03-1234-1111 http://www.askult.com//</a:t>
            </a:r>
          </a:p>
          <a:p>
            <a:pPr>
              <a:lnSpc>
                <a:spcPts val="1100"/>
              </a:lnSpc>
            </a:pPr>
            <a:r>
              <a:rPr lang="en-US" altLang="ja-JP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×××</a:t>
            </a:r>
            <a:r>
              <a:rPr lang="ja-JP" altLang="en-US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＠</a:t>
            </a:r>
            <a:r>
              <a:rPr lang="en-US" altLang="ja-JP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×××× </a:t>
            </a:r>
            <a:endParaRPr lang="ja-JP" altLang="en-US" sz="700" spc="2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36804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149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HGPｺﾞｼｯｸM</vt:lpstr>
      <vt:lpstr>HG丸ｺﾞｼｯｸM-PRO</vt:lpstr>
      <vt:lpstr>ＭＳ Ｐゴシック</vt:lpstr>
      <vt:lpstr>ＭＳ 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2016-07-29T14:09:07Z</dcterms:created>
  <dcterms:modified xsi:type="dcterms:W3CDTF">2017-02-26T07:21:00Z</dcterms:modified>
</cp:coreProperties>
</file>