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3" r:id="rId1"/>
  </p:sldMasterIdLst>
  <p:notesMasterIdLst>
    <p:notesMasterId r:id="rId4"/>
  </p:notesMasterIdLst>
  <p:sldIdLst>
    <p:sldId id="260" r:id="rId2"/>
    <p:sldId id="261" r:id="rId3"/>
  </p:sldIdLst>
  <p:sldSz cx="3816350" cy="5545138"/>
  <p:notesSz cx="3359150" cy="5086350"/>
  <p:defaultTextStyle>
    <a:defPPr>
      <a:defRPr lang="ja-JP"/>
    </a:defPPr>
    <a:lvl1pPr algn="l" defTabSz="509588" rtl="0" fontAlgn="base">
      <a:spcBef>
        <a:spcPct val="0"/>
      </a:spcBef>
      <a:spcAft>
        <a:spcPct val="0"/>
      </a:spcAft>
      <a:defRPr kumimoji="1" sz="1000" kern="1200">
        <a:solidFill>
          <a:schemeClr val="tx1"/>
        </a:solidFill>
        <a:latin typeface="Arial" charset="0"/>
        <a:ea typeface="ＭＳ Ｐゴシック" charset="-128"/>
        <a:cs typeface="+mn-cs"/>
      </a:defRPr>
    </a:lvl1pPr>
    <a:lvl2pPr marL="254000" indent="203200" algn="l" defTabSz="509588" rtl="0" fontAlgn="base">
      <a:spcBef>
        <a:spcPct val="0"/>
      </a:spcBef>
      <a:spcAft>
        <a:spcPct val="0"/>
      </a:spcAft>
      <a:defRPr kumimoji="1" sz="1000" kern="1200">
        <a:solidFill>
          <a:schemeClr val="tx1"/>
        </a:solidFill>
        <a:latin typeface="Arial" charset="0"/>
        <a:ea typeface="ＭＳ Ｐゴシック" charset="-128"/>
        <a:cs typeface="+mn-cs"/>
      </a:defRPr>
    </a:lvl2pPr>
    <a:lvl3pPr marL="509588" indent="404813" algn="l" defTabSz="509588" rtl="0" fontAlgn="base">
      <a:spcBef>
        <a:spcPct val="0"/>
      </a:spcBef>
      <a:spcAft>
        <a:spcPct val="0"/>
      </a:spcAft>
      <a:defRPr kumimoji="1" sz="1000" kern="1200">
        <a:solidFill>
          <a:schemeClr val="tx1"/>
        </a:solidFill>
        <a:latin typeface="Arial" charset="0"/>
        <a:ea typeface="ＭＳ Ｐゴシック" charset="-128"/>
        <a:cs typeface="+mn-cs"/>
      </a:defRPr>
    </a:lvl3pPr>
    <a:lvl4pPr marL="765175" indent="606425" algn="l" defTabSz="509588" rtl="0" fontAlgn="base">
      <a:spcBef>
        <a:spcPct val="0"/>
      </a:spcBef>
      <a:spcAft>
        <a:spcPct val="0"/>
      </a:spcAft>
      <a:defRPr kumimoji="1" sz="1000" kern="1200">
        <a:solidFill>
          <a:schemeClr val="tx1"/>
        </a:solidFill>
        <a:latin typeface="Arial" charset="0"/>
        <a:ea typeface="ＭＳ Ｐゴシック" charset="-128"/>
        <a:cs typeface="+mn-cs"/>
      </a:defRPr>
    </a:lvl4pPr>
    <a:lvl5pPr marL="1020763" indent="808038" algn="l" defTabSz="509588" rtl="0" fontAlgn="base">
      <a:spcBef>
        <a:spcPct val="0"/>
      </a:spcBef>
      <a:spcAft>
        <a:spcPct val="0"/>
      </a:spcAft>
      <a:defRPr kumimoji="1" sz="1000" kern="1200">
        <a:solidFill>
          <a:schemeClr val="tx1"/>
        </a:solidFill>
        <a:latin typeface="Arial" charset="0"/>
        <a:ea typeface="ＭＳ Ｐゴシック" charset="-128"/>
        <a:cs typeface="+mn-cs"/>
      </a:defRPr>
    </a:lvl5pPr>
    <a:lvl6pPr marL="2286000" algn="l" defTabSz="914400" rtl="0" eaLnBrk="1" latinLnBrk="0" hangingPunct="1">
      <a:defRPr kumimoji="1" sz="1000" kern="1200">
        <a:solidFill>
          <a:schemeClr val="tx1"/>
        </a:solidFill>
        <a:latin typeface="Arial" charset="0"/>
        <a:ea typeface="ＭＳ Ｐゴシック" charset="-128"/>
        <a:cs typeface="+mn-cs"/>
      </a:defRPr>
    </a:lvl6pPr>
    <a:lvl7pPr marL="2743200" algn="l" defTabSz="914400" rtl="0" eaLnBrk="1" latinLnBrk="0" hangingPunct="1">
      <a:defRPr kumimoji="1" sz="1000" kern="1200">
        <a:solidFill>
          <a:schemeClr val="tx1"/>
        </a:solidFill>
        <a:latin typeface="Arial" charset="0"/>
        <a:ea typeface="ＭＳ Ｐゴシック" charset="-128"/>
        <a:cs typeface="+mn-cs"/>
      </a:defRPr>
    </a:lvl7pPr>
    <a:lvl8pPr marL="3200400" algn="l" defTabSz="914400" rtl="0" eaLnBrk="1" latinLnBrk="0" hangingPunct="1">
      <a:defRPr kumimoji="1" sz="1000" kern="1200">
        <a:solidFill>
          <a:schemeClr val="tx1"/>
        </a:solidFill>
        <a:latin typeface="Arial" charset="0"/>
        <a:ea typeface="ＭＳ Ｐゴシック" charset="-128"/>
        <a:cs typeface="+mn-cs"/>
      </a:defRPr>
    </a:lvl8pPr>
    <a:lvl9pPr marL="3657600" algn="l" defTabSz="914400" rtl="0" eaLnBrk="1" latinLnBrk="0" hangingPunct="1">
      <a:defRPr kumimoji="1" sz="1000" kern="1200">
        <a:solidFill>
          <a:schemeClr val="tx1"/>
        </a:solidFill>
        <a:latin typeface="Arial" charset="0"/>
        <a:ea typeface="ＭＳ Ｐゴシック" charset="-128"/>
        <a:cs typeface="+mn-cs"/>
      </a:defRPr>
    </a:lvl9pPr>
  </p:defaultTextStyle>
  <p:extLst>
    <p:ext uri="{EFAFB233-063F-42B5-8137-9DF3F51BA10A}">
      <p15:sldGuideLst xmlns:p15="http://schemas.microsoft.com/office/powerpoint/2012/main">
        <p15:guide id="1" orient="horz" pos="1746">
          <p15:clr>
            <a:srgbClr val="A4A3A4"/>
          </p15:clr>
        </p15:guide>
        <p15:guide id="2" pos="12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72E62"/>
    <a:srgbClr val="FF6699"/>
    <a:srgbClr val="EE0000"/>
    <a:srgbClr val="FFFFCC"/>
    <a:srgbClr val="CC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97" d="100"/>
          <a:sy n="97" d="100"/>
        </p:scale>
        <p:origin x="2044" y="60"/>
      </p:cViewPr>
      <p:guideLst>
        <p:guide orient="horz" pos="1746"/>
        <p:guide pos="1202"/>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1455894" cy="255456"/>
          </a:xfrm>
          <a:prstGeom prst="rect">
            <a:avLst/>
          </a:prstGeom>
        </p:spPr>
        <p:txBody>
          <a:bodyPr vert="horz" lIns="46186" tIns="23093" rIns="46186" bIns="23093" rtlCol="0"/>
          <a:lstStyle>
            <a:lvl1pPr algn="l" defTabSz="257865" fontAlgn="auto">
              <a:spcBef>
                <a:spcPts val="0"/>
              </a:spcBef>
              <a:spcAft>
                <a:spcPts val="0"/>
              </a:spcAft>
              <a:defRPr sz="600">
                <a:latin typeface="+mn-lt"/>
                <a:ea typeface="+mn-ea"/>
              </a:defRPr>
            </a:lvl1pPr>
          </a:lstStyle>
          <a:p>
            <a:pPr>
              <a:defRPr/>
            </a:pPr>
            <a:endParaRPr lang="ja-JP" altLang="en-US"/>
          </a:p>
        </p:txBody>
      </p:sp>
      <p:sp>
        <p:nvSpPr>
          <p:cNvPr id="3" name="日付プレースホルダー 2"/>
          <p:cNvSpPr>
            <a:spLocks noGrp="1"/>
          </p:cNvSpPr>
          <p:nvPr>
            <p:ph type="dt" idx="1"/>
          </p:nvPr>
        </p:nvSpPr>
        <p:spPr>
          <a:xfrm>
            <a:off x="1902472" y="0"/>
            <a:ext cx="1455894" cy="255456"/>
          </a:xfrm>
          <a:prstGeom prst="rect">
            <a:avLst/>
          </a:prstGeom>
        </p:spPr>
        <p:txBody>
          <a:bodyPr vert="horz" lIns="46186" tIns="23093" rIns="46186" bIns="23093" rtlCol="0"/>
          <a:lstStyle>
            <a:lvl1pPr algn="r" defTabSz="257865" fontAlgn="auto">
              <a:spcBef>
                <a:spcPts val="0"/>
              </a:spcBef>
              <a:spcAft>
                <a:spcPts val="0"/>
              </a:spcAft>
              <a:defRPr sz="600">
                <a:latin typeface="+mn-lt"/>
                <a:ea typeface="+mn-ea"/>
              </a:defRPr>
            </a:lvl1pPr>
          </a:lstStyle>
          <a:p>
            <a:pPr>
              <a:defRPr/>
            </a:pPr>
            <a:fld id="{D8A723FB-E196-48D5-A2F7-7297EAD9795A}" type="datetimeFigureOut">
              <a:rPr lang="ja-JP" altLang="en-US"/>
              <a:pPr>
                <a:defRPr/>
              </a:pPr>
              <a:t>2017/2/26</a:t>
            </a:fld>
            <a:endParaRPr lang="ja-JP" altLang="en-US"/>
          </a:p>
        </p:txBody>
      </p:sp>
      <p:sp>
        <p:nvSpPr>
          <p:cNvPr id="4" name="スライド イメージ プレースホルダー 3"/>
          <p:cNvSpPr>
            <a:spLocks noGrp="1" noRot="1" noChangeAspect="1"/>
          </p:cNvSpPr>
          <p:nvPr>
            <p:ph type="sldImg" idx="2"/>
          </p:nvPr>
        </p:nvSpPr>
        <p:spPr>
          <a:xfrm>
            <a:off x="1089025" y="635000"/>
            <a:ext cx="1181100" cy="1717675"/>
          </a:xfrm>
          <a:prstGeom prst="rect">
            <a:avLst/>
          </a:prstGeom>
          <a:noFill/>
          <a:ln w="12700">
            <a:solidFill>
              <a:prstClr val="black"/>
            </a:solidFill>
          </a:ln>
        </p:spPr>
        <p:txBody>
          <a:bodyPr vert="horz" lIns="46186" tIns="23093" rIns="46186" bIns="23093" rtlCol="0" anchor="ctr"/>
          <a:lstStyle/>
          <a:p>
            <a:pPr lvl="0"/>
            <a:endParaRPr lang="ja-JP" altLang="en-US" noProof="0"/>
          </a:p>
        </p:txBody>
      </p:sp>
      <p:sp>
        <p:nvSpPr>
          <p:cNvPr id="5" name="ノート プレースホルダー 4"/>
          <p:cNvSpPr>
            <a:spLocks noGrp="1"/>
          </p:cNvSpPr>
          <p:nvPr>
            <p:ph type="body" sz="quarter" idx="3"/>
          </p:nvPr>
        </p:nvSpPr>
        <p:spPr>
          <a:xfrm>
            <a:off x="335915" y="2447990"/>
            <a:ext cx="2687320" cy="2002974"/>
          </a:xfrm>
          <a:prstGeom prst="rect">
            <a:avLst/>
          </a:prstGeom>
        </p:spPr>
        <p:txBody>
          <a:bodyPr vert="horz" lIns="46186" tIns="23093" rIns="46186" bIns="23093" rtlCol="0"/>
          <a:lstStyle/>
          <a:p>
            <a:pPr lvl="0"/>
            <a:r>
              <a:rPr lang="ja-JP" altLang="en-US" noProof="0"/>
              <a:t>マスター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ー 5"/>
          <p:cNvSpPr>
            <a:spLocks noGrp="1"/>
          </p:cNvSpPr>
          <p:nvPr>
            <p:ph type="ftr" sz="quarter" idx="4"/>
          </p:nvPr>
        </p:nvSpPr>
        <p:spPr>
          <a:xfrm>
            <a:off x="0" y="4830894"/>
            <a:ext cx="1455894" cy="255456"/>
          </a:xfrm>
          <a:prstGeom prst="rect">
            <a:avLst/>
          </a:prstGeom>
        </p:spPr>
        <p:txBody>
          <a:bodyPr vert="horz" lIns="46186" tIns="23093" rIns="46186" bIns="23093" rtlCol="0" anchor="b"/>
          <a:lstStyle>
            <a:lvl1pPr algn="l" defTabSz="257865" fontAlgn="auto">
              <a:spcBef>
                <a:spcPts val="0"/>
              </a:spcBef>
              <a:spcAft>
                <a:spcPts val="0"/>
              </a:spcAft>
              <a:defRPr sz="600">
                <a:latin typeface="+mn-lt"/>
                <a:ea typeface="+mn-ea"/>
              </a:defRPr>
            </a:lvl1pPr>
          </a:lstStyle>
          <a:p>
            <a:pPr>
              <a:defRPr/>
            </a:pPr>
            <a:endParaRPr lang="ja-JP" altLang="en-US"/>
          </a:p>
        </p:txBody>
      </p:sp>
      <p:sp>
        <p:nvSpPr>
          <p:cNvPr id="7" name="スライド番号プレースホルダー 6"/>
          <p:cNvSpPr>
            <a:spLocks noGrp="1"/>
          </p:cNvSpPr>
          <p:nvPr>
            <p:ph type="sldNum" sz="quarter" idx="5"/>
          </p:nvPr>
        </p:nvSpPr>
        <p:spPr>
          <a:xfrm>
            <a:off x="1902472" y="4830894"/>
            <a:ext cx="1455894" cy="255456"/>
          </a:xfrm>
          <a:prstGeom prst="rect">
            <a:avLst/>
          </a:prstGeom>
        </p:spPr>
        <p:txBody>
          <a:bodyPr vert="horz" lIns="46186" tIns="23093" rIns="46186" bIns="23093" rtlCol="0" anchor="b"/>
          <a:lstStyle>
            <a:lvl1pPr algn="r" defTabSz="257865" fontAlgn="auto">
              <a:spcBef>
                <a:spcPts val="0"/>
              </a:spcBef>
              <a:spcAft>
                <a:spcPts val="0"/>
              </a:spcAft>
              <a:defRPr sz="600">
                <a:latin typeface="+mn-lt"/>
                <a:ea typeface="+mn-ea"/>
              </a:defRPr>
            </a:lvl1pPr>
          </a:lstStyle>
          <a:p>
            <a:pPr>
              <a:defRPr/>
            </a:pPr>
            <a:fld id="{5C4B02CB-5084-44CA-BC03-3474F014D872}" type="slidenum">
              <a:rPr lang="ja-JP" altLang="en-US"/>
              <a:pPr>
                <a:defRPr/>
              </a:pPr>
              <a:t>‹#›</a:t>
            </a:fld>
            <a:endParaRPr lang="ja-JP" altLang="en-US"/>
          </a:p>
        </p:txBody>
      </p:sp>
    </p:spTree>
    <p:extLst>
      <p:ext uri="{BB962C8B-B14F-4D97-AF65-F5344CB8AC3E}">
        <p14:creationId xmlns:p14="http://schemas.microsoft.com/office/powerpoint/2010/main" val="1350869993"/>
      </p:ext>
    </p:extLst>
  </p:cSld>
  <p:clrMap bg1="lt1" tx1="dk1" bg2="lt2" tx2="dk2" accent1="accent1" accent2="accent2" accent3="accent3" accent4="accent4" accent5="accent5" accent6="accent6" hlink="hlink" folHlink="folHlink"/>
  <p:notesStyle>
    <a:lvl1pPr algn="l" defTabSz="509588" rtl="0" eaLnBrk="0" fontAlgn="base" hangingPunct="0">
      <a:spcBef>
        <a:spcPct val="30000"/>
      </a:spcBef>
      <a:spcAft>
        <a:spcPct val="0"/>
      </a:spcAft>
      <a:defRPr kumimoji="1" sz="700" kern="1200">
        <a:solidFill>
          <a:schemeClr val="tx1"/>
        </a:solidFill>
        <a:latin typeface="+mn-lt"/>
        <a:ea typeface="+mn-ea"/>
        <a:cs typeface="+mn-cs"/>
      </a:defRPr>
    </a:lvl1pPr>
    <a:lvl2pPr marL="254000" algn="l" defTabSz="509588" rtl="0" eaLnBrk="0" fontAlgn="base" hangingPunct="0">
      <a:spcBef>
        <a:spcPct val="30000"/>
      </a:spcBef>
      <a:spcAft>
        <a:spcPct val="0"/>
      </a:spcAft>
      <a:defRPr kumimoji="1" sz="700" kern="1200">
        <a:solidFill>
          <a:schemeClr val="tx1"/>
        </a:solidFill>
        <a:latin typeface="+mn-lt"/>
        <a:ea typeface="+mn-ea"/>
        <a:cs typeface="+mn-cs"/>
      </a:defRPr>
    </a:lvl2pPr>
    <a:lvl3pPr marL="509588" algn="l" defTabSz="509588" rtl="0" eaLnBrk="0" fontAlgn="base" hangingPunct="0">
      <a:spcBef>
        <a:spcPct val="30000"/>
      </a:spcBef>
      <a:spcAft>
        <a:spcPct val="0"/>
      </a:spcAft>
      <a:defRPr kumimoji="1" sz="700" kern="1200">
        <a:solidFill>
          <a:schemeClr val="tx1"/>
        </a:solidFill>
        <a:latin typeface="+mn-lt"/>
        <a:ea typeface="+mn-ea"/>
        <a:cs typeface="+mn-cs"/>
      </a:defRPr>
    </a:lvl3pPr>
    <a:lvl4pPr marL="765175" algn="l" defTabSz="509588" rtl="0" eaLnBrk="0" fontAlgn="base" hangingPunct="0">
      <a:spcBef>
        <a:spcPct val="30000"/>
      </a:spcBef>
      <a:spcAft>
        <a:spcPct val="0"/>
      </a:spcAft>
      <a:defRPr kumimoji="1" sz="700" kern="1200">
        <a:solidFill>
          <a:schemeClr val="tx1"/>
        </a:solidFill>
        <a:latin typeface="+mn-lt"/>
        <a:ea typeface="+mn-ea"/>
        <a:cs typeface="+mn-cs"/>
      </a:defRPr>
    </a:lvl4pPr>
    <a:lvl5pPr marL="1020763" algn="l" defTabSz="509588" rtl="0" eaLnBrk="0" fontAlgn="base" hangingPunct="0">
      <a:spcBef>
        <a:spcPct val="30000"/>
      </a:spcBef>
      <a:spcAft>
        <a:spcPct val="0"/>
      </a:spcAft>
      <a:defRPr kumimoji="1" sz="700" kern="1200">
        <a:solidFill>
          <a:schemeClr val="tx1"/>
        </a:solidFill>
        <a:latin typeface="+mn-lt"/>
        <a:ea typeface="+mn-ea"/>
        <a:cs typeface="+mn-cs"/>
      </a:defRPr>
    </a:lvl5pPr>
    <a:lvl6pPr marL="1276307" algn="l" defTabSz="510523" rtl="0" eaLnBrk="1" latinLnBrk="0" hangingPunct="1">
      <a:defRPr kumimoji="1" sz="700" kern="1200">
        <a:solidFill>
          <a:schemeClr val="tx1"/>
        </a:solidFill>
        <a:latin typeface="+mn-lt"/>
        <a:ea typeface="+mn-ea"/>
        <a:cs typeface="+mn-cs"/>
      </a:defRPr>
    </a:lvl6pPr>
    <a:lvl7pPr marL="1531568" algn="l" defTabSz="510523" rtl="0" eaLnBrk="1" latinLnBrk="0" hangingPunct="1">
      <a:defRPr kumimoji="1" sz="700" kern="1200">
        <a:solidFill>
          <a:schemeClr val="tx1"/>
        </a:solidFill>
        <a:latin typeface="+mn-lt"/>
        <a:ea typeface="+mn-ea"/>
        <a:cs typeface="+mn-cs"/>
      </a:defRPr>
    </a:lvl7pPr>
    <a:lvl8pPr marL="1786830" algn="l" defTabSz="510523" rtl="0" eaLnBrk="1" latinLnBrk="0" hangingPunct="1">
      <a:defRPr kumimoji="1" sz="700" kern="1200">
        <a:solidFill>
          <a:schemeClr val="tx1"/>
        </a:solidFill>
        <a:latin typeface="+mn-lt"/>
        <a:ea typeface="+mn-ea"/>
        <a:cs typeface="+mn-cs"/>
      </a:defRPr>
    </a:lvl8pPr>
    <a:lvl9pPr marL="2042091" algn="l" defTabSz="510523" rtl="0" eaLnBrk="1" latinLnBrk="0" hangingPunct="1">
      <a:defRPr kumimoji="1" sz="7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286226" y="907504"/>
            <a:ext cx="3243898" cy="1930529"/>
          </a:xfrm>
        </p:spPr>
        <p:txBody>
          <a:bodyPr anchor="b"/>
          <a:lstStyle>
            <a:lvl1pPr algn="ctr">
              <a:defRPr sz="2600"/>
            </a:lvl1pPr>
          </a:lstStyle>
          <a:p>
            <a:r>
              <a:rPr lang="ja-JP" altLang="en-US"/>
              <a:t>マスター タイトルの書式設定</a:t>
            </a:r>
            <a:endParaRPr lang="en-US" dirty="0"/>
          </a:p>
        </p:txBody>
      </p:sp>
      <p:sp>
        <p:nvSpPr>
          <p:cNvPr id="3" name="Subtitle 2"/>
          <p:cNvSpPr>
            <a:spLocks noGrp="1"/>
          </p:cNvSpPr>
          <p:nvPr>
            <p:ph type="subTitle" idx="1"/>
          </p:nvPr>
        </p:nvSpPr>
        <p:spPr>
          <a:xfrm>
            <a:off x="477044" y="2912482"/>
            <a:ext cx="2862262" cy="1338791"/>
          </a:xfrm>
        </p:spPr>
        <p:txBody>
          <a:bodyPr/>
          <a:lstStyle>
            <a:lvl1pPr marL="0" indent="0" algn="ctr">
              <a:buNone/>
              <a:defRPr sz="1000"/>
            </a:lvl1pPr>
            <a:lvl2pPr marL="194767" indent="0" algn="ctr">
              <a:buNone/>
              <a:defRPr sz="900"/>
            </a:lvl2pPr>
            <a:lvl3pPr marL="389535" indent="0" algn="ctr">
              <a:buNone/>
              <a:defRPr sz="800"/>
            </a:lvl3pPr>
            <a:lvl4pPr marL="584302" indent="0" algn="ctr">
              <a:buNone/>
              <a:defRPr sz="700"/>
            </a:lvl4pPr>
            <a:lvl5pPr marL="779070" indent="0" algn="ctr">
              <a:buNone/>
              <a:defRPr sz="700"/>
            </a:lvl5pPr>
            <a:lvl6pPr marL="973837" indent="0" algn="ctr">
              <a:buNone/>
              <a:defRPr sz="700"/>
            </a:lvl6pPr>
            <a:lvl7pPr marL="1168604" indent="0" algn="ctr">
              <a:buNone/>
              <a:defRPr sz="700"/>
            </a:lvl7pPr>
            <a:lvl8pPr marL="1363371" indent="0" algn="ctr">
              <a:buNone/>
              <a:defRPr sz="700"/>
            </a:lvl8pPr>
            <a:lvl9pPr marL="1558139" indent="0" algn="ctr">
              <a:buNone/>
              <a:defRPr sz="7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lvl1pPr>
              <a:defRPr/>
            </a:lvl1pPr>
          </a:lstStyle>
          <a:p>
            <a:pPr>
              <a:defRPr/>
            </a:pPr>
            <a:fld id="{49AC4358-0CD6-40C8-B0E3-9F557CDD846E}"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B3E5021-953B-45EF-A2FA-241F049FF0B6}" type="slidenum">
              <a:rPr lang="en-US"/>
              <a:pPr>
                <a:defRPr/>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794870F5-2FB6-4F44-BB6A-E69CFE8450C6}"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7A865FE6-748A-45F8-BF0A-40D273B50D8B}" type="slidenum">
              <a:rPr lang="en-US"/>
              <a:pPr>
                <a:defRPr/>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2731076" y="295228"/>
            <a:ext cx="822900" cy="469924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262374" y="295228"/>
            <a:ext cx="2420997" cy="469924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CE57256D-88D5-4F01-BAE2-E9DECB0E43E8}"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ADF1809-4DD8-4BB7-BFCC-1CB99AB6E9AD}" type="slidenum">
              <a:rPr lang="en-US"/>
              <a:pPr>
                <a:defRPr/>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EB31406B-F2F1-457C-9882-D848F5110B22}"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52F6CE57-E7CE-4076-B654-89155761AEBF}" type="slidenum">
              <a:rPr lang="en-US"/>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260387" y="1382436"/>
            <a:ext cx="3291602" cy="2306623"/>
          </a:xfrm>
        </p:spPr>
        <p:txBody>
          <a:bodyPr anchor="b"/>
          <a:lstStyle>
            <a:lvl1pPr>
              <a:defRPr sz="26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260387" y="3710880"/>
            <a:ext cx="3291602" cy="1212998"/>
          </a:xfrm>
        </p:spPr>
        <p:txBody>
          <a:bodyPr/>
          <a:lstStyle>
            <a:lvl1pPr marL="0" indent="0">
              <a:buNone/>
              <a:defRPr sz="1000">
                <a:solidFill>
                  <a:schemeClr val="tx1"/>
                </a:solidFill>
              </a:defRPr>
            </a:lvl1pPr>
            <a:lvl2pPr marL="194767" indent="0">
              <a:buNone/>
              <a:defRPr sz="900">
                <a:solidFill>
                  <a:schemeClr val="tx1">
                    <a:tint val="75000"/>
                  </a:schemeClr>
                </a:solidFill>
              </a:defRPr>
            </a:lvl2pPr>
            <a:lvl3pPr marL="389535" indent="0">
              <a:buNone/>
              <a:defRPr sz="800">
                <a:solidFill>
                  <a:schemeClr val="tx1">
                    <a:tint val="75000"/>
                  </a:schemeClr>
                </a:solidFill>
              </a:defRPr>
            </a:lvl3pPr>
            <a:lvl4pPr marL="584302" indent="0">
              <a:buNone/>
              <a:defRPr sz="700">
                <a:solidFill>
                  <a:schemeClr val="tx1">
                    <a:tint val="75000"/>
                  </a:schemeClr>
                </a:solidFill>
              </a:defRPr>
            </a:lvl4pPr>
            <a:lvl5pPr marL="779070" indent="0">
              <a:buNone/>
              <a:defRPr sz="700">
                <a:solidFill>
                  <a:schemeClr val="tx1">
                    <a:tint val="75000"/>
                  </a:schemeClr>
                </a:solidFill>
              </a:defRPr>
            </a:lvl5pPr>
            <a:lvl6pPr marL="973837" indent="0">
              <a:buNone/>
              <a:defRPr sz="700">
                <a:solidFill>
                  <a:schemeClr val="tx1">
                    <a:tint val="75000"/>
                  </a:schemeClr>
                </a:solidFill>
              </a:defRPr>
            </a:lvl6pPr>
            <a:lvl7pPr marL="1168604" indent="0">
              <a:buNone/>
              <a:defRPr sz="700">
                <a:solidFill>
                  <a:schemeClr val="tx1">
                    <a:tint val="75000"/>
                  </a:schemeClr>
                </a:solidFill>
              </a:defRPr>
            </a:lvl7pPr>
            <a:lvl8pPr marL="1363371" indent="0">
              <a:buNone/>
              <a:defRPr sz="700">
                <a:solidFill>
                  <a:schemeClr val="tx1">
                    <a:tint val="75000"/>
                  </a:schemeClr>
                </a:solidFill>
              </a:defRPr>
            </a:lvl8pPr>
            <a:lvl9pPr marL="1558139" indent="0">
              <a:buNone/>
              <a:defRPr sz="7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lvl1pPr>
              <a:defRPr/>
            </a:lvl1pPr>
          </a:lstStyle>
          <a:p>
            <a:pPr>
              <a:defRPr/>
            </a:pPr>
            <a:fld id="{F0382158-60CB-43C1-9B61-2EC91F6BFB92}"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3F05CC78-A833-4A18-BE0C-4E89B9E445C0}" type="slidenum">
              <a:rPr lang="en-US"/>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262374" y="1476136"/>
            <a:ext cx="1621949" cy="3518339"/>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1932027" y="1476136"/>
            <a:ext cx="1621949" cy="3518339"/>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3"/>
          <p:cNvSpPr>
            <a:spLocks noGrp="1"/>
          </p:cNvSpPr>
          <p:nvPr>
            <p:ph type="dt" sz="half" idx="10"/>
          </p:nvPr>
        </p:nvSpPr>
        <p:spPr/>
        <p:txBody>
          <a:bodyPr/>
          <a:lstStyle>
            <a:lvl1pPr>
              <a:defRPr/>
            </a:lvl1pPr>
          </a:lstStyle>
          <a:p>
            <a:pPr>
              <a:defRPr/>
            </a:pPr>
            <a:fld id="{82D6C24E-124C-4948-8A35-B8DCE417AC59}" type="datetimeFigureOut">
              <a:rPr lang="en-US"/>
              <a:pPr>
                <a:defRPr/>
              </a:pPr>
              <a:t>2/26/2017</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8AC7E271-AAAD-45CB-BEDA-42DC55757AEC}" type="slidenum">
              <a:rPr lang="en-US"/>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262871" y="295228"/>
            <a:ext cx="3291602" cy="1071804"/>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262871" y="1359329"/>
            <a:ext cx="1614495" cy="666186"/>
          </a:xfrm>
        </p:spPr>
        <p:txBody>
          <a:bodyPr anchor="b"/>
          <a:lstStyle>
            <a:lvl1pPr marL="0" indent="0">
              <a:buNone/>
              <a:defRPr sz="1000" b="1"/>
            </a:lvl1pPr>
            <a:lvl2pPr marL="194767" indent="0">
              <a:buNone/>
              <a:defRPr sz="900" b="1"/>
            </a:lvl2pPr>
            <a:lvl3pPr marL="389535" indent="0">
              <a:buNone/>
              <a:defRPr sz="800" b="1"/>
            </a:lvl3pPr>
            <a:lvl4pPr marL="584302" indent="0">
              <a:buNone/>
              <a:defRPr sz="700" b="1"/>
            </a:lvl4pPr>
            <a:lvl5pPr marL="779070" indent="0">
              <a:buNone/>
              <a:defRPr sz="700" b="1"/>
            </a:lvl5pPr>
            <a:lvl6pPr marL="973837" indent="0">
              <a:buNone/>
              <a:defRPr sz="700" b="1"/>
            </a:lvl6pPr>
            <a:lvl7pPr marL="1168604" indent="0">
              <a:buNone/>
              <a:defRPr sz="700" b="1"/>
            </a:lvl7pPr>
            <a:lvl8pPr marL="1363371" indent="0">
              <a:buNone/>
              <a:defRPr sz="700" b="1"/>
            </a:lvl8pPr>
            <a:lvl9pPr marL="1558139" indent="0">
              <a:buNone/>
              <a:defRPr sz="700" b="1"/>
            </a:lvl9pPr>
          </a:lstStyle>
          <a:p>
            <a:pPr lvl="0"/>
            <a:r>
              <a:rPr lang="ja-JP" altLang="en-US"/>
              <a:t>マスター テキストの書式設定</a:t>
            </a:r>
          </a:p>
        </p:txBody>
      </p:sp>
      <p:sp>
        <p:nvSpPr>
          <p:cNvPr id="4" name="Content Placeholder 3"/>
          <p:cNvSpPr>
            <a:spLocks noGrp="1"/>
          </p:cNvSpPr>
          <p:nvPr>
            <p:ph sz="half" idx="2"/>
          </p:nvPr>
        </p:nvSpPr>
        <p:spPr>
          <a:xfrm>
            <a:off x="262871" y="2025515"/>
            <a:ext cx="1614495" cy="2979229"/>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1932027" y="1359329"/>
            <a:ext cx="1622446" cy="666186"/>
          </a:xfrm>
        </p:spPr>
        <p:txBody>
          <a:bodyPr anchor="b"/>
          <a:lstStyle>
            <a:lvl1pPr marL="0" indent="0">
              <a:buNone/>
              <a:defRPr sz="1000" b="1"/>
            </a:lvl1pPr>
            <a:lvl2pPr marL="194767" indent="0">
              <a:buNone/>
              <a:defRPr sz="900" b="1"/>
            </a:lvl2pPr>
            <a:lvl3pPr marL="389535" indent="0">
              <a:buNone/>
              <a:defRPr sz="800" b="1"/>
            </a:lvl3pPr>
            <a:lvl4pPr marL="584302" indent="0">
              <a:buNone/>
              <a:defRPr sz="700" b="1"/>
            </a:lvl4pPr>
            <a:lvl5pPr marL="779070" indent="0">
              <a:buNone/>
              <a:defRPr sz="700" b="1"/>
            </a:lvl5pPr>
            <a:lvl6pPr marL="973837" indent="0">
              <a:buNone/>
              <a:defRPr sz="700" b="1"/>
            </a:lvl6pPr>
            <a:lvl7pPr marL="1168604" indent="0">
              <a:buNone/>
              <a:defRPr sz="700" b="1"/>
            </a:lvl7pPr>
            <a:lvl8pPr marL="1363371" indent="0">
              <a:buNone/>
              <a:defRPr sz="700" b="1"/>
            </a:lvl8pPr>
            <a:lvl9pPr marL="1558139" indent="0">
              <a:buNone/>
              <a:defRPr sz="700" b="1"/>
            </a:lvl9pPr>
          </a:lstStyle>
          <a:p>
            <a:pPr lvl="0"/>
            <a:r>
              <a:rPr lang="ja-JP" altLang="en-US"/>
              <a:t>マスター テキストの書式設定</a:t>
            </a:r>
          </a:p>
        </p:txBody>
      </p:sp>
      <p:sp>
        <p:nvSpPr>
          <p:cNvPr id="6" name="Content Placeholder 5"/>
          <p:cNvSpPr>
            <a:spLocks noGrp="1"/>
          </p:cNvSpPr>
          <p:nvPr>
            <p:ph sz="quarter" idx="4"/>
          </p:nvPr>
        </p:nvSpPr>
        <p:spPr>
          <a:xfrm>
            <a:off x="1932027" y="2025515"/>
            <a:ext cx="1622446" cy="2979229"/>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3"/>
          <p:cNvSpPr>
            <a:spLocks noGrp="1"/>
          </p:cNvSpPr>
          <p:nvPr>
            <p:ph type="dt" sz="half" idx="10"/>
          </p:nvPr>
        </p:nvSpPr>
        <p:spPr/>
        <p:txBody>
          <a:bodyPr/>
          <a:lstStyle>
            <a:lvl1pPr>
              <a:defRPr/>
            </a:lvl1pPr>
          </a:lstStyle>
          <a:p>
            <a:pPr>
              <a:defRPr/>
            </a:pPr>
            <a:fld id="{D6233DFD-0A48-4C2C-8A63-CE18E3F6F596}" type="datetimeFigureOut">
              <a:rPr lang="en-US"/>
              <a:pPr>
                <a:defRPr/>
              </a:pPr>
              <a:t>2/26/2017</a:t>
            </a:fld>
            <a:endParaRPr lang="en-US" dirty="0"/>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120B41E2-12DC-49B2-A669-37E10838433B}"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3"/>
          <p:cNvSpPr>
            <a:spLocks noGrp="1"/>
          </p:cNvSpPr>
          <p:nvPr>
            <p:ph type="dt" sz="half" idx="10"/>
          </p:nvPr>
        </p:nvSpPr>
        <p:spPr/>
        <p:txBody>
          <a:bodyPr/>
          <a:lstStyle>
            <a:lvl1pPr>
              <a:defRPr/>
            </a:lvl1pPr>
          </a:lstStyle>
          <a:p>
            <a:pPr>
              <a:defRPr/>
            </a:pPr>
            <a:fld id="{4F697277-3649-4333-8589-F035B94E0244}" type="datetimeFigureOut">
              <a:rPr lang="en-US"/>
              <a:pPr>
                <a:defRPr/>
              </a:pPr>
              <a:t>2/26/2017</a:t>
            </a:fld>
            <a:endParaRPr lang="en-US" dirty="0"/>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AC7FFC2B-7F27-454C-B465-B33073DE5901}" type="slidenum">
              <a:rPr lang="en-US"/>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95C48B01-8B4E-4472-8067-9ACA020C78E0}" type="datetimeFigureOut">
              <a:rPr lang="en-US"/>
              <a:pPr>
                <a:defRPr/>
              </a:pPr>
              <a:t>2/26/2017</a:t>
            </a:fld>
            <a:endParaRPr lang="en-US" dirty="0"/>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8C8D4447-F534-4176-9D6D-D5E0FEF697B9}" type="slidenum">
              <a:rPr lang="en-US"/>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262872" y="369676"/>
            <a:ext cx="1230872" cy="1293866"/>
          </a:xfrm>
        </p:spPr>
        <p:txBody>
          <a:bodyPr anchor="b"/>
          <a:lstStyle>
            <a:lvl1pPr>
              <a:defRPr sz="1400"/>
            </a:lvl1pPr>
          </a:lstStyle>
          <a:p>
            <a:r>
              <a:rPr lang="ja-JP" altLang="en-US"/>
              <a:t>マスター タイトルの書式設定</a:t>
            </a:r>
            <a:endParaRPr lang="en-US" dirty="0"/>
          </a:p>
        </p:txBody>
      </p:sp>
      <p:sp>
        <p:nvSpPr>
          <p:cNvPr id="3" name="Content Placeholder 2"/>
          <p:cNvSpPr>
            <a:spLocks noGrp="1"/>
          </p:cNvSpPr>
          <p:nvPr>
            <p:ph idx="1"/>
          </p:nvPr>
        </p:nvSpPr>
        <p:spPr>
          <a:xfrm>
            <a:off x="1622446" y="798398"/>
            <a:ext cx="1932027" cy="3940642"/>
          </a:xfrm>
        </p:spPr>
        <p:txBody>
          <a:bodyPr/>
          <a:lstStyle>
            <a:lvl1pPr>
              <a:defRPr sz="1400"/>
            </a:lvl1pPr>
            <a:lvl2pPr>
              <a:defRPr sz="1200"/>
            </a:lvl2pPr>
            <a:lvl3pPr>
              <a:defRPr sz="1000"/>
            </a:lvl3pPr>
            <a:lvl4pPr>
              <a:defRPr sz="900"/>
            </a:lvl4pPr>
            <a:lvl5pPr>
              <a:defRPr sz="900"/>
            </a:lvl5pPr>
            <a:lvl6pPr>
              <a:defRPr sz="900"/>
            </a:lvl6pPr>
            <a:lvl7pPr>
              <a:defRPr sz="900"/>
            </a:lvl7pPr>
            <a:lvl8pPr>
              <a:defRPr sz="900"/>
            </a:lvl8pPr>
            <a:lvl9pPr>
              <a:defRPr sz="9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262872" y="1663541"/>
            <a:ext cx="1230872" cy="3081916"/>
          </a:xfrm>
        </p:spPr>
        <p:txBody>
          <a:bodyPr/>
          <a:lstStyle>
            <a:lvl1pPr marL="0" indent="0">
              <a:buNone/>
              <a:defRPr sz="700"/>
            </a:lvl1pPr>
            <a:lvl2pPr marL="194767" indent="0">
              <a:buNone/>
              <a:defRPr sz="600"/>
            </a:lvl2pPr>
            <a:lvl3pPr marL="389535" indent="0">
              <a:buNone/>
              <a:defRPr sz="500"/>
            </a:lvl3pPr>
            <a:lvl4pPr marL="584302" indent="0">
              <a:buNone/>
              <a:defRPr sz="400"/>
            </a:lvl4pPr>
            <a:lvl5pPr marL="779070" indent="0">
              <a:buNone/>
              <a:defRPr sz="400"/>
            </a:lvl5pPr>
            <a:lvl6pPr marL="973837" indent="0">
              <a:buNone/>
              <a:defRPr sz="400"/>
            </a:lvl6pPr>
            <a:lvl7pPr marL="1168604" indent="0">
              <a:buNone/>
              <a:defRPr sz="400"/>
            </a:lvl7pPr>
            <a:lvl8pPr marL="1363371" indent="0">
              <a:buNone/>
              <a:defRPr sz="400"/>
            </a:lvl8pPr>
            <a:lvl9pPr marL="1558139" indent="0">
              <a:buNone/>
              <a:defRPr sz="400"/>
            </a:lvl9pPr>
          </a:lstStyle>
          <a:p>
            <a:pPr lvl="0"/>
            <a:r>
              <a:rPr lang="ja-JP" altLang="en-US"/>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158EB1A6-683C-4D5E-8A67-B0B748B65CD0}" type="datetimeFigureOut">
              <a:rPr lang="en-US"/>
              <a:pPr>
                <a:defRPr/>
              </a:pPr>
              <a:t>2/26/2017</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CA7A5851-ABCF-4557-A279-FD4165D26F6C}" type="slidenum">
              <a:rPr lang="en-US"/>
              <a:pPr>
                <a:defRPr/>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262872" y="369676"/>
            <a:ext cx="1230872" cy="1293866"/>
          </a:xfrm>
        </p:spPr>
        <p:txBody>
          <a:bodyPr anchor="b"/>
          <a:lstStyle>
            <a:lvl1pPr>
              <a:defRPr sz="1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1622446" y="798398"/>
            <a:ext cx="1932027" cy="3940642"/>
          </a:xfrm>
        </p:spPr>
        <p:txBody>
          <a:bodyPr rtlCol="0">
            <a:normAutofit/>
          </a:bodyPr>
          <a:lstStyle>
            <a:lvl1pPr marL="0" indent="0">
              <a:buNone/>
              <a:defRPr sz="1400"/>
            </a:lvl1pPr>
            <a:lvl2pPr marL="194767" indent="0">
              <a:buNone/>
              <a:defRPr sz="1200"/>
            </a:lvl2pPr>
            <a:lvl3pPr marL="389535" indent="0">
              <a:buNone/>
              <a:defRPr sz="1000"/>
            </a:lvl3pPr>
            <a:lvl4pPr marL="584302" indent="0">
              <a:buNone/>
              <a:defRPr sz="900"/>
            </a:lvl4pPr>
            <a:lvl5pPr marL="779070" indent="0">
              <a:buNone/>
              <a:defRPr sz="900"/>
            </a:lvl5pPr>
            <a:lvl6pPr marL="973837" indent="0">
              <a:buNone/>
              <a:defRPr sz="900"/>
            </a:lvl6pPr>
            <a:lvl7pPr marL="1168604" indent="0">
              <a:buNone/>
              <a:defRPr sz="900"/>
            </a:lvl7pPr>
            <a:lvl8pPr marL="1363371" indent="0">
              <a:buNone/>
              <a:defRPr sz="900"/>
            </a:lvl8pPr>
            <a:lvl9pPr marL="1558139" indent="0">
              <a:buNone/>
              <a:defRPr sz="900"/>
            </a:lvl9pPr>
          </a:lstStyle>
          <a:p>
            <a:pPr lvl="0"/>
            <a:r>
              <a:rPr lang="ja-JP" altLang="en-US" noProof="0"/>
              <a:t>アイコンをクリックして図を追加</a:t>
            </a:r>
            <a:endParaRPr lang="en-US" noProof="0" dirty="0"/>
          </a:p>
        </p:txBody>
      </p:sp>
      <p:sp>
        <p:nvSpPr>
          <p:cNvPr id="4" name="Text Placeholder 3"/>
          <p:cNvSpPr>
            <a:spLocks noGrp="1"/>
          </p:cNvSpPr>
          <p:nvPr>
            <p:ph type="body" sz="half" idx="2"/>
          </p:nvPr>
        </p:nvSpPr>
        <p:spPr>
          <a:xfrm>
            <a:off x="262872" y="1663541"/>
            <a:ext cx="1230872" cy="3081916"/>
          </a:xfrm>
        </p:spPr>
        <p:txBody>
          <a:bodyPr/>
          <a:lstStyle>
            <a:lvl1pPr marL="0" indent="0">
              <a:buNone/>
              <a:defRPr sz="700"/>
            </a:lvl1pPr>
            <a:lvl2pPr marL="194767" indent="0">
              <a:buNone/>
              <a:defRPr sz="600"/>
            </a:lvl2pPr>
            <a:lvl3pPr marL="389535" indent="0">
              <a:buNone/>
              <a:defRPr sz="500"/>
            </a:lvl3pPr>
            <a:lvl4pPr marL="584302" indent="0">
              <a:buNone/>
              <a:defRPr sz="400"/>
            </a:lvl4pPr>
            <a:lvl5pPr marL="779070" indent="0">
              <a:buNone/>
              <a:defRPr sz="400"/>
            </a:lvl5pPr>
            <a:lvl6pPr marL="973837" indent="0">
              <a:buNone/>
              <a:defRPr sz="400"/>
            </a:lvl6pPr>
            <a:lvl7pPr marL="1168604" indent="0">
              <a:buNone/>
              <a:defRPr sz="400"/>
            </a:lvl7pPr>
            <a:lvl8pPr marL="1363371" indent="0">
              <a:buNone/>
              <a:defRPr sz="400"/>
            </a:lvl8pPr>
            <a:lvl9pPr marL="1558139" indent="0">
              <a:buNone/>
              <a:defRPr sz="400"/>
            </a:lvl9pPr>
          </a:lstStyle>
          <a:p>
            <a:pPr lvl="0"/>
            <a:r>
              <a:rPr lang="ja-JP" altLang="en-US"/>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A12308A4-597C-4BA8-8051-AB901BA1BBCA}" type="datetimeFigureOut">
              <a:rPr lang="en-US"/>
              <a:pPr>
                <a:defRPr/>
              </a:pPr>
              <a:t>2/26/2017</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23A8093A-8CC7-4EC8-BFA3-AEFF43CD65AF}" type="slidenum">
              <a:rPr lang="en-US"/>
              <a:pPr>
                <a:defRPr/>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261938" y="295275"/>
            <a:ext cx="3292475" cy="1071563"/>
          </a:xfrm>
          <a:prstGeom prst="rect">
            <a:avLst/>
          </a:prstGeom>
          <a:noFill/>
          <a:ln w="9525">
            <a:noFill/>
            <a:miter lim="800000"/>
            <a:headEnd/>
            <a:tailEnd/>
          </a:ln>
        </p:spPr>
        <p:txBody>
          <a:bodyPr vert="horz" wrap="square" lIns="45811" tIns="22906" rIns="45811" bIns="22906" numCol="1" anchor="ctr" anchorCtr="0" compatLnSpc="1">
            <a:prstTxWarp prst="textNoShape">
              <a:avLst/>
            </a:prstTxWarp>
          </a:bodyPr>
          <a:lstStyle/>
          <a:p>
            <a:pPr lvl="0"/>
            <a:r>
              <a:rPr lang="ja-JP" altLang="en-US"/>
              <a:t>マスター タイトルの書式設定</a:t>
            </a:r>
            <a:endParaRPr lang="en-US"/>
          </a:p>
        </p:txBody>
      </p:sp>
      <p:sp>
        <p:nvSpPr>
          <p:cNvPr id="1027" name="Text Placeholder 2"/>
          <p:cNvSpPr>
            <a:spLocks noGrp="1"/>
          </p:cNvSpPr>
          <p:nvPr>
            <p:ph type="body" idx="1"/>
          </p:nvPr>
        </p:nvSpPr>
        <p:spPr bwMode="auto">
          <a:xfrm>
            <a:off x="261938" y="1476375"/>
            <a:ext cx="3292475" cy="3517900"/>
          </a:xfrm>
          <a:prstGeom prst="rect">
            <a:avLst/>
          </a:prstGeom>
          <a:noFill/>
          <a:ln w="9525">
            <a:noFill/>
            <a:miter lim="800000"/>
            <a:headEnd/>
            <a:tailEnd/>
          </a:ln>
        </p:spPr>
        <p:txBody>
          <a:bodyPr vert="horz" wrap="square" lIns="45811" tIns="22906" rIns="45811" bIns="22906" numCol="1" anchor="t" anchorCtr="0" compatLnSpc="1">
            <a:prstTxWarp prst="textNoShape">
              <a:avLst/>
            </a:prstTxWarp>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2"/>
          </p:nvPr>
        </p:nvSpPr>
        <p:spPr>
          <a:xfrm>
            <a:off x="261938" y="5138738"/>
            <a:ext cx="858837" cy="295275"/>
          </a:xfrm>
          <a:prstGeom prst="rect">
            <a:avLst/>
          </a:prstGeom>
        </p:spPr>
        <p:txBody>
          <a:bodyPr vert="horz" lIns="45811" tIns="22906" rIns="45811" bIns="22906" rtlCol="0" anchor="ctr"/>
          <a:lstStyle>
            <a:lvl1pPr algn="l" defTabSz="510523" fontAlgn="auto">
              <a:spcBef>
                <a:spcPts val="0"/>
              </a:spcBef>
              <a:spcAft>
                <a:spcPts val="0"/>
              </a:spcAft>
              <a:defRPr sz="500">
                <a:solidFill>
                  <a:schemeClr val="tx1">
                    <a:tint val="75000"/>
                  </a:schemeClr>
                </a:solidFill>
                <a:latin typeface="+mn-lt"/>
                <a:ea typeface="+mn-ea"/>
              </a:defRPr>
            </a:lvl1pPr>
          </a:lstStyle>
          <a:p>
            <a:pPr>
              <a:defRPr/>
            </a:pPr>
            <a:fld id="{536415A9-4ACA-4264-9363-938F508BB430}" type="datetimeFigureOut">
              <a:rPr lang="en-US"/>
              <a:pPr>
                <a:defRPr/>
              </a:pPr>
              <a:t>2/26/2017</a:t>
            </a:fld>
            <a:endParaRPr lang="en-US" dirty="0"/>
          </a:p>
        </p:txBody>
      </p:sp>
      <p:sp>
        <p:nvSpPr>
          <p:cNvPr id="5" name="Footer Placeholder 4"/>
          <p:cNvSpPr>
            <a:spLocks noGrp="1"/>
          </p:cNvSpPr>
          <p:nvPr>
            <p:ph type="ftr" sz="quarter" idx="3"/>
          </p:nvPr>
        </p:nvSpPr>
        <p:spPr>
          <a:xfrm>
            <a:off x="1263650" y="5138738"/>
            <a:ext cx="1289050" cy="295275"/>
          </a:xfrm>
          <a:prstGeom prst="rect">
            <a:avLst/>
          </a:prstGeom>
        </p:spPr>
        <p:txBody>
          <a:bodyPr vert="horz" lIns="45811" tIns="22906" rIns="45811" bIns="22906" rtlCol="0" anchor="ctr"/>
          <a:lstStyle>
            <a:lvl1pPr algn="ctr" defTabSz="510523" fontAlgn="auto">
              <a:spcBef>
                <a:spcPts val="0"/>
              </a:spcBef>
              <a:spcAft>
                <a:spcPts val="0"/>
              </a:spcAft>
              <a:defRPr sz="500">
                <a:solidFill>
                  <a:schemeClr val="tx1">
                    <a:tint val="75000"/>
                  </a:schemeClr>
                </a:solidFill>
                <a:latin typeface="+mn-lt"/>
                <a:ea typeface="+mn-ea"/>
              </a:defRPr>
            </a:lvl1pPr>
          </a:lstStyle>
          <a:p>
            <a:pPr>
              <a:defRPr/>
            </a:pPr>
            <a:endParaRPr lang="en-US"/>
          </a:p>
        </p:txBody>
      </p:sp>
      <p:sp>
        <p:nvSpPr>
          <p:cNvPr id="6" name="Slide Number Placeholder 5"/>
          <p:cNvSpPr>
            <a:spLocks noGrp="1"/>
          </p:cNvSpPr>
          <p:nvPr>
            <p:ph type="sldNum" sz="quarter" idx="4"/>
          </p:nvPr>
        </p:nvSpPr>
        <p:spPr>
          <a:xfrm>
            <a:off x="2695575" y="5138738"/>
            <a:ext cx="858838" cy="295275"/>
          </a:xfrm>
          <a:prstGeom prst="rect">
            <a:avLst/>
          </a:prstGeom>
        </p:spPr>
        <p:txBody>
          <a:bodyPr vert="horz" lIns="45811" tIns="22906" rIns="45811" bIns="22906" rtlCol="0" anchor="ctr"/>
          <a:lstStyle>
            <a:lvl1pPr algn="r" defTabSz="510523" fontAlgn="auto">
              <a:spcBef>
                <a:spcPts val="0"/>
              </a:spcBef>
              <a:spcAft>
                <a:spcPts val="0"/>
              </a:spcAft>
              <a:defRPr sz="500">
                <a:solidFill>
                  <a:schemeClr val="tx1">
                    <a:tint val="75000"/>
                  </a:schemeClr>
                </a:solidFill>
                <a:latin typeface="+mn-lt"/>
                <a:ea typeface="+mn-ea"/>
              </a:defRPr>
            </a:lvl1pPr>
          </a:lstStyle>
          <a:p>
            <a:pPr>
              <a:defRPr/>
            </a:pPr>
            <a:fld id="{DB33BBD0-45C3-44E8-A40E-F4E8A7B1B713}"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3675" r:id="rId1"/>
    <p:sldLayoutId id="2147483674" r:id="rId2"/>
    <p:sldLayoutId id="2147483673" r:id="rId3"/>
    <p:sldLayoutId id="2147483672" r:id="rId4"/>
    <p:sldLayoutId id="2147483671" r:id="rId5"/>
    <p:sldLayoutId id="2147483670" r:id="rId6"/>
    <p:sldLayoutId id="2147483669" r:id="rId7"/>
    <p:sldLayoutId id="2147483668" r:id="rId8"/>
    <p:sldLayoutId id="2147483667" r:id="rId9"/>
    <p:sldLayoutId id="2147483666" r:id="rId10"/>
    <p:sldLayoutId id="2147483665" r:id="rId11"/>
    <p:sldLayoutId id="2147483676" r:id="rId12"/>
  </p:sldLayoutIdLst>
  <p:txStyles>
    <p:titleStyle>
      <a:lvl1pPr algn="l" defTabSz="388938" rtl="0" eaLnBrk="0" fontAlgn="base" hangingPunct="0">
        <a:lnSpc>
          <a:spcPct val="90000"/>
        </a:lnSpc>
        <a:spcBef>
          <a:spcPct val="0"/>
        </a:spcBef>
        <a:spcAft>
          <a:spcPct val="0"/>
        </a:spcAft>
        <a:defRPr kumimoji="1" sz="1900" kern="1200">
          <a:solidFill>
            <a:schemeClr val="tx1"/>
          </a:solidFill>
          <a:latin typeface="+mj-lt"/>
          <a:ea typeface="+mj-ea"/>
          <a:cs typeface="+mj-cs"/>
        </a:defRPr>
      </a:lvl1pPr>
      <a:lvl2pPr algn="l" defTabSz="388938" rtl="0" eaLnBrk="0" fontAlgn="base" hangingPunct="0">
        <a:lnSpc>
          <a:spcPct val="90000"/>
        </a:lnSpc>
        <a:spcBef>
          <a:spcPct val="0"/>
        </a:spcBef>
        <a:spcAft>
          <a:spcPct val="0"/>
        </a:spcAft>
        <a:defRPr kumimoji="1" sz="1900">
          <a:solidFill>
            <a:schemeClr val="tx1"/>
          </a:solidFill>
          <a:latin typeface="Calibri Light"/>
          <a:ea typeface="ＭＳ Ｐゴシック" charset="-128"/>
        </a:defRPr>
      </a:lvl2pPr>
      <a:lvl3pPr algn="l" defTabSz="388938" rtl="0" eaLnBrk="0" fontAlgn="base" hangingPunct="0">
        <a:lnSpc>
          <a:spcPct val="90000"/>
        </a:lnSpc>
        <a:spcBef>
          <a:spcPct val="0"/>
        </a:spcBef>
        <a:spcAft>
          <a:spcPct val="0"/>
        </a:spcAft>
        <a:defRPr kumimoji="1" sz="1900">
          <a:solidFill>
            <a:schemeClr val="tx1"/>
          </a:solidFill>
          <a:latin typeface="Calibri Light"/>
          <a:ea typeface="ＭＳ Ｐゴシック" charset="-128"/>
        </a:defRPr>
      </a:lvl3pPr>
      <a:lvl4pPr algn="l" defTabSz="388938" rtl="0" eaLnBrk="0" fontAlgn="base" hangingPunct="0">
        <a:lnSpc>
          <a:spcPct val="90000"/>
        </a:lnSpc>
        <a:spcBef>
          <a:spcPct val="0"/>
        </a:spcBef>
        <a:spcAft>
          <a:spcPct val="0"/>
        </a:spcAft>
        <a:defRPr kumimoji="1" sz="1900">
          <a:solidFill>
            <a:schemeClr val="tx1"/>
          </a:solidFill>
          <a:latin typeface="Calibri Light"/>
          <a:ea typeface="ＭＳ Ｐゴシック" charset="-128"/>
        </a:defRPr>
      </a:lvl4pPr>
      <a:lvl5pPr algn="l" defTabSz="388938" rtl="0" eaLnBrk="0" fontAlgn="base" hangingPunct="0">
        <a:lnSpc>
          <a:spcPct val="90000"/>
        </a:lnSpc>
        <a:spcBef>
          <a:spcPct val="0"/>
        </a:spcBef>
        <a:spcAft>
          <a:spcPct val="0"/>
        </a:spcAft>
        <a:defRPr kumimoji="1" sz="1900">
          <a:solidFill>
            <a:schemeClr val="tx1"/>
          </a:solidFill>
          <a:latin typeface="Calibri Light"/>
          <a:ea typeface="ＭＳ Ｐゴシック" charset="-128"/>
        </a:defRPr>
      </a:lvl5pPr>
      <a:lvl6pPr marL="457200" algn="l" defTabSz="388938" rtl="0" fontAlgn="base">
        <a:lnSpc>
          <a:spcPct val="90000"/>
        </a:lnSpc>
        <a:spcBef>
          <a:spcPct val="0"/>
        </a:spcBef>
        <a:spcAft>
          <a:spcPct val="0"/>
        </a:spcAft>
        <a:defRPr kumimoji="1" sz="1900">
          <a:solidFill>
            <a:schemeClr val="tx1"/>
          </a:solidFill>
          <a:latin typeface="Calibri Light"/>
          <a:ea typeface="ＭＳ Ｐゴシック" charset="-128"/>
        </a:defRPr>
      </a:lvl6pPr>
      <a:lvl7pPr marL="914400" algn="l" defTabSz="388938" rtl="0" fontAlgn="base">
        <a:lnSpc>
          <a:spcPct val="90000"/>
        </a:lnSpc>
        <a:spcBef>
          <a:spcPct val="0"/>
        </a:spcBef>
        <a:spcAft>
          <a:spcPct val="0"/>
        </a:spcAft>
        <a:defRPr kumimoji="1" sz="1900">
          <a:solidFill>
            <a:schemeClr val="tx1"/>
          </a:solidFill>
          <a:latin typeface="Calibri Light"/>
          <a:ea typeface="ＭＳ Ｐゴシック" charset="-128"/>
        </a:defRPr>
      </a:lvl7pPr>
      <a:lvl8pPr marL="1371600" algn="l" defTabSz="388938" rtl="0" fontAlgn="base">
        <a:lnSpc>
          <a:spcPct val="90000"/>
        </a:lnSpc>
        <a:spcBef>
          <a:spcPct val="0"/>
        </a:spcBef>
        <a:spcAft>
          <a:spcPct val="0"/>
        </a:spcAft>
        <a:defRPr kumimoji="1" sz="1900">
          <a:solidFill>
            <a:schemeClr val="tx1"/>
          </a:solidFill>
          <a:latin typeface="Calibri Light"/>
          <a:ea typeface="ＭＳ Ｐゴシック" charset="-128"/>
        </a:defRPr>
      </a:lvl8pPr>
      <a:lvl9pPr marL="1828800" algn="l" defTabSz="388938" rtl="0" fontAlgn="base">
        <a:lnSpc>
          <a:spcPct val="90000"/>
        </a:lnSpc>
        <a:spcBef>
          <a:spcPct val="0"/>
        </a:spcBef>
        <a:spcAft>
          <a:spcPct val="0"/>
        </a:spcAft>
        <a:defRPr kumimoji="1" sz="1900">
          <a:solidFill>
            <a:schemeClr val="tx1"/>
          </a:solidFill>
          <a:latin typeface="Calibri Light"/>
          <a:ea typeface="ＭＳ Ｐゴシック" charset="-128"/>
        </a:defRPr>
      </a:lvl9pPr>
    </p:titleStyle>
    <p:bodyStyle>
      <a:lvl1pPr marL="96838" indent="-96838" algn="l" defTabSz="388938" rtl="0" eaLnBrk="0" fontAlgn="base" hangingPunct="0">
        <a:lnSpc>
          <a:spcPct val="90000"/>
        </a:lnSpc>
        <a:spcBef>
          <a:spcPts val="425"/>
        </a:spcBef>
        <a:spcAft>
          <a:spcPct val="0"/>
        </a:spcAft>
        <a:buFont typeface="Arial" charset="0"/>
        <a:buChar char="•"/>
        <a:defRPr kumimoji="1" sz="1200" kern="1200">
          <a:solidFill>
            <a:schemeClr val="tx1"/>
          </a:solidFill>
          <a:latin typeface="+mn-lt"/>
          <a:ea typeface="+mn-ea"/>
          <a:cs typeface="+mn-cs"/>
        </a:defRPr>
      </a:lvl1pPr>
      <a:lvl2pPr marL="292100" indent="-96838" algn="l" defTabSz="388938" rtl="0" eaLnBrk="0" fontAlgn="base" hangingPunct="0">
        <a:lnSpc>
          <a:spcPct val="90000"/>
        </a:lnSpc>
        <a:spcBef>
          <a:spcPts val="213"/>
        </a:spcBef>
        <a:spcAft>
          <a:spcPct val="0"/>
        </a:spcAft>
        <a:buFont typeface="Arial" charset="0"/>
        <a:buChar char="•"/>
        <a:defRPr kumimoji="1" sz="1000" kern="1200">
          <a:solidFill>
            <a:schemeClr val="tx1"/>
          </a:solidFill>
          <a:latin typeface="+mn-lt"/>
          <a:ea typeface="+mn-ea"/>
          <a:cs typeface="+mn-cs"/>
        </a:defRPr>
      </a:lvl2pPr>
      <a:lvl3pPr marL="485775" indent="-96838" algn="l" defTabSz="388938" rtl="0" eaLnBrk="0" fontAlgn="base" hangingPunct="0">
        <a:lnSpc>
          <a:spcPct val="90000"/>
        </a:lnSpc>
        <a:spcBef>
          <a:spcPts val="213"/>
        </a:spcBef>
        <a:spcAft>
          <a:spcPct val="0"/>
        </a:spcAft>
        <a:buFont typeface="Arial" charset="0"/>
        <a:buChar char="•"/>
        <a:defRPr kumimoji="1" sz="900" kern="1200">
          <a:solidFill>
            <a:schemeClr val="tx1"/>
          </a:solidFill>
          <a:latin typeface="+mn-lt"/>
          <a:ea typeface="+mn-ea"/>
          <a:cs typeface="+mn-cs"/>
        </a:defRPr>
      </a:lvl3pPr>
      <a:lvl4pPr marL="681038" indent="-96838" algn="l" defTabSz="388938" rtl="0" eaLnBrk="0" fontAlgn="base" hangingPunct="0">
        <a:lnSpc>
          <a:spcPct val="90000"/>
        </a:lnSpc>
        <a:spcBef>
          <a:spcPts val="213"/>
        </a:spcBef>
        <a:spcAft>
          <a:spcPct val="0"/>
        </a:spcAft>
        <a:buFont typeface="Arial" charset="0"/>
        <a:buChar char="•"/>
        <a:defRPr kumimoji="1" sz="800" kern="1200">
          <a:solidFill>
            <a:schemeClr val="tx1"/>
          </a:solidFill>
          <a:latin typeface="+mn-lt"/>
          <a:ea typeface="+mn-ea"/>
          <a:cs typeface="+mn-cs"/>
        </a:defRPr>
      </a:lvl4pPr>
      <a:lvl5pPr marL="876300" indent="-96838" algn="l" defTabSz="388938" rtl="0" eaLnBrk="0" fontAlgn="base" hangingPunct="0">
        <a:lnSpc>
          <a:spcPct val="90000"/>
        </a:lnSpc>
        <a:spcBef>
          <a:spcPts val="213"/>
        </a:spcBef>
        <a:spcAft>
          <a:spcPct val="0"/>
        </a:spcAft>
        <a:buFont typeface="Arial" charset="0"/>
        <a:buChar char="•"/>
        <a:defRPr kumimoji="1" sz="800" kern="1200">
          <a:solidFill>
            <a:schemeClr val="tx1"/>
          </a:solidFill>
          <a:latin typeface="+mn-lt"/>
          <a:ea typeface="+mn-ea"/>
          <a:cs typeface="+mn-cs"/>
        </a:defRPr>
      </a:lvl5pPr>
      <a:lvl6pPr marL="1071220" indent="-97384" algn="l" defTabSz="389535" rtl="0" eaLnBrk="1" latinLnBrk="0" hangingPunct="1">
        <a:lnSpc>
          <a:spcPct val="90000"/>
        </a:lnSpc>
        <a:spcBef>
          <a:spcPts val="213"/>
        </a:spcBef>
        <a:buFont typeface="Arial" panose="020B0604020202020204" pitchFamily="34" charset="0"/>
        <a:buChar char="•"/>
        <a:defRPr kumimoji="1" sz="800" kern="1200">
          <a:solidFill>
            <a:schemeClr val="tx1"/>
          </a:solidFill>
          <a:latin typeface="+mn-lt"/>
          <a:ea typeface="+mn-ea"/>
          <a:cs typeface="+mn-cs"/>
        </a:defRPr>
      </a:lvl6pPr>
      <a:lvl7pPr marL="1265988" indent="-97384" algn="l" defTabSz="389535" rtl="0" eaLnBrk="1" latinLnBrk="0" hangingPunct="1">
        <a:lnSpc>
          <a:spcPct val="90000"/>
        </a:lnSpc>
        <a:spcBef>
          <a:spcPts val="213"/>
        </a:spcBef>
        <a:buFont typeface="Arial" panose="020B0604020202020204" pitchFamily="34" charset="0"/>
        <a:buChar char="•"/>
        <a:defRPr kumimoji="1" sz="800" kern="1200">
          <a:solidFill>
            <a:schemeClr val="tx1"/>
          </a:solidFill>
          <a:latin typeface="+mn-lt"/>
          <a:ea typeface="+mn-ea"/>
          <a:cs typeface="+mn-cs"/>
        </a:defRPr>
      </a:lvl7pPr>
      <a:lvl8pPr marL="1460755" indent="-97384" algn="l" defTabSz="389535" rtl="0" eaLnBrk="1" latinLnBrk="0" hangingPunct="1">
        <a:lnSpc>
          <a:spcPct val="90000"/>
        </a:lnSpc>
        <a:spcBef>
          <a:spcPts val="213"/>
        </a:spcBef>
        <a:buFont typeface="Arial" panose="020B0604020202020204" pitchFamily="34" charset="0"/>
        <a:buChar char="•"/>
        <a:defRPr kumimoji="1" sz="800" kern="1200">
          <a:solidFill>
            <a:schemeClr val="tx1"/>
          </a:solidFill>
          <a:latin typeface="+mn-lt"/>
          <a:ea typeface="+mn-ea"/>
          <a:cs typeface="+mn-cs"/>
        </a:defRPr>
      </a:lvl8pPr>
      <a:lvl9pPr marL="1655522" indent="-97384" algn="l" defTabSz="389535" rtl="0" eaLnBrk="1" latinLnBrk="0" hangingPunct="1">
        <a:lnSpc>
          <a:spcPct val="90000"/>
        </a:lnSpc>
        <a:spcBef>
          <a:spcPts val="213"/>
        </a:spcBef>
        <a:buFont typeface="Arial" panose="020B0604020202020204" pitchFamily="34" charset="0"/>
        <a:buChar char="•"/>
        <a:defRPr kumimoji="1" sz="800" kern="1200">
          <a:solidFill>
            <a:schemeClr val="tx1"/>
          </a:solidFill>
          <a:latin typeface="+mn-lt"/>
          <a:ea typeface="+mn-ea"/>
          <a:cs typeface="+mn-cs"/>
        </a:defRPr>
      </a:lvl9pPr>
    </p:bodyStyle>
    <p:otherStyle>
      <a:defPPr>
        <a:defRPr lang="en-US"/>
      </a:defPPr>
      <a:lvl1pPr marL="0" algn="l" defTabSz="389535" rtl="0" eaLnBrk="1" latinLnBrk="0" hangingPunct="1">
        <a:defRPr kumimoji="1" sz="800" kern="1200">
          <a:solidFill>
            <a:schemeClr val="tx1"/>
          </a:solidFill>
          <a:latin typeface="+mn-lt"/>
          <a:ea typeface="+mn-ea"/>
          <a:cs typeface="+mn-cs"/>
        </a:defRPr>
      </a:lvl1pPr>
      <a:lvl2pPr marL="194767" algn="l" defTabSz="389535" rtl="0" eaLnBrk="1" latinLnBrk="0" hangingPunct="1">
        <a:defRPr kumimoji="1" sz="800" kern="1200">
          <a:solidFill>
            <a:schemeClr val="tx1"/>
          </a:solidFill>
          <a:latin typeface="+mn-lt"/>
          <a:ea typeface="+mn-ea"/>
          <a:cs typeface="+mn-cs"/>
        </a:defRPr>
      </a:lvl2pPr>
      <a:lvl3pPr marL="389535" algn="l" defTabSz="389535" rtl="0" eaLnBrk="1" latinLnBrk="0" hangingPunct="1">
        <a:defRPr kumimoji="1" sz="800" kern="1200">
          <a:solidFill>
            <a:schemeClr val="tx1"/>
          </a:solidFill>
          <a:latin typeface="+mn-lt"/>
          <a:ea typeface="+mn-ea"/>
          <a:cs typeface="+mn-cs"/>
        </a:defRPr>
      </a:lvl3pPr>
      <a:lvl4pPr marL="584302" algn="l" defTabSz="389535" rtl="0" eaLnBrk="1" latinLnBrk="0" hangingPunct="1">
        <a:defRPr kumimoji="1" sz="800" kern="1200">
          <a:solidFill>
            <a:schemeClr val="tx1"/>
          </a:solidFill>
          <a:latin typeface="+mn-lt"/>
          <a:ea typeface="+mn-ea"/>
          <a:cs typeface="+mn-cs"/>
        </a:defRPr>
      </a:lvl4pPr>
      <a:lvl5pPr marL="779070" algn="l" defTabSz="389535" rtl="0" eaLnBrk="1" latinLnBrk="0" hangingPunct="1">
        <a:defRPr kumimoji="1" sz="800" kern="1200">
          <a:solidFill>
            <a:schemeClr val="tx1"/>
          </a:solidFill>
          <a:latin typeface="+mn-lt"/>
          <a:ea typeface="+mn-ea"/>
          <a:cs typeface="+mn-cs"/>
        </a:defRPr>
      </a:lvl5pPr>
      <a:lvl6pPr marL="973837" algn="l" defTabSz="389535" rtl="0" eaLnBrk="1" latinLnBrk="0" hangingPunct="1">
        <a:defRPr kumimoji="1" sz="800" kern="1200">
          <a:solidFill>
            <a:schemeClr val="tx1"/>
          </a:solidFill>
          <a:latin typeface="+mn-lt"/>
          <a:ea typeface="+mn-ea"/>
          <a:cs typeface="+mn-cs"/>
        </a:defRPr>
      </a:lvl6pPr>
      <a:lvl7pPr marL="1168604" algn="l" defTabSz="389535" rtl="0" eaLnBrk="1" latinLnBrk="0" hangingPunct="1">
        <a:defRPr kumimoji="1" sz="800" kern="1200">
          <a:solidFill>
            <a:schemeClr val="tx1"/>
          </a:solidFill>
          <a:latin typeface="+mn-lt"/>
          <a:ea typeface="+mn-ea"/>
          <a:cs typeface="+mn-cs"/>
        </a:defRPr>
      </a:lvl7pPr>
      <a:lvl8pPr marL="1363371" algn="l" defTabSz="389535" rtl="0" eaLnBrk="1" latinLnBrk="0" hangingPunct="1">
        <a:defRPr kumimoji="1" sz="800" kern="1200">
          <a:solidFill>
            <a:schemeClr val="tx1"/>
          </a:solidFill>
          <a:latin typeface="+mn-lt"/>
          <a:ea typeface="+mn-ea"/>
          <a:cs typeface="+mn-cs"/>
        </a:defRPr>
      </a:lvl8pPr>
      <a:lvl9pPr marL="1558139" algn="l" defTabSz="389535" rtl="0" eaLnBrk="1" latinLnBrk="0" hangingPunct="1">
        <a:defRPr kumimoji="1" sz="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12.xml"/><Relationship Id="rId4" Type="http://schemas.openxmlformats.org/officeDocument/2006/relationships/image" Target="../media/image3.png"/></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正方形/長方形 1"/>
          <p:cNvSpPr>
            <a:spLocks noChangeArrowheads="1"/>
          </p:cNvSpPr>
          <p:nvPr/>
        </p:nvSpPr>
        <p:spPr bwMode="auto">
          <a:xfrm>
            <a:off x="0" y="0"/>
            <a:ext cx="3816350" cy="5541963"/>
          </a:xfrm>
          <a:prstGeom prst="rect">
            <a:avLst/>
          </a:prstGeom>
          <a:noFill/>
          <a:ln w="25400" algn="ctr">
            <a:solidFill>
              <a:schemeClr val="tx1"/>
            </a:solidFill>
            <a:miter lim="800000"/>
            <a:headEnd/>
            <a:tailEnd/>
          </a:ln>
        </p:spPr>
        <p:txBody>
          <a:bodyPr lIns="45811" tIns="22906" rIns="45811" bIns="22906" anchor="ctr"/>
          <a:lstStyle/>
          <a:p>
            <a:pPr algn="ctr" defTabSz="510523" fontAlgn="auto">
              <a:spcBef>
                <a:spcPts val="0"/>
              </a:spcBef>
              <a:spcAft>
                <a:spcPts val="0"/>
              </a:spcAft>
              <a:defRPr/>
            </a:pPr>
            <a:endParaRPr lang="ja-JP" altLang="en-US">
              <a:solidFill>
                <a:schemeClr val="lt1"/>
              </a:solidFill>
              <a:latin typeface="+mn-lt"/>
              <a:ea typeface="+mn-ea"/>
            </a:endParaRPr>
          </a:p>
        </p:txBody>
      </p:sp>
      <p:sp>
        <p:nvSpPr>
          <p:cNvPr id="3" name="正方形/長方形 2"/>
          <p:cNvSpPr>
            <a:spLocks noChangeArrowheads="1"/>
          </p:cNvSpPr>
          <p:nvPr/>
        </p:nvSpPr>
        <p:spPr bwMode="auto">
          <a:xfrm>
            <a:off x="109538" y="107950"/>
            <a:ext cx="3600450" cy="5327650"/>
          </a:xfrm>
          <a:prstGeom prst="rect">
            <a:avLst/>
          </a:prstGeom>
          <a:noFill/>
          <a:ln w="25400" algn="ctr">
            <a:solidFill>
              <a:srgbClr val="FF0000"/>
            </a:solidFill>
            <a:miter lim="800000"/>
            <a:headEnd/>
            <a:tailEnd/>
          </a:ln>
        </p:spPr>
        <p:txBody>
          <a:bodyPr lIns="45811" tIns="22906" rIns="45811" bIns="22906" anchor="ctr"/>
          <a:lstStyle/>
          <a:p>
            <a:pPr algn="ctr" defTabSz="510523" fontAlgn="auto">
              <a:spcBef>
                <a:spcPts val="0"/>
              </a:spcBef>
              <a:spcAft>
                <a:spcPts val="0"/>
              </a:spcAft>
              <a:defRPr/>
            </a:pPr>
            <a:endParaRPr lang="ja-JP" altLang="en-US">
              <a:solidFill>
                <a:schemeClr val="lt1"/>
              </a:solidFill>
              <a:latin typeface="+mn-lt"/>
              <a:ea typeface="+mn-ea"/>
            </a:endParaRPr>
          </a:p>
        </p:txBody>
      </p:sp>
      <p:sp>
        <p:nvSpPr>
          <p:cNvPr id="4" name="正方形/長方形 3"/>
          <p:cNvSpPr>
            <a:spLocks noChangeArrowheads="1"/>
          </p:cNvSpPr>
          <p:nvPr/>
        </p:nvSpPr>
        <p:spPr bwMode="auto">
          <a:xfrm>
            <a:off x="179388" y="179388"/>
            <a:ext cx="3455987" cy="5181600"/>
          </a:xfrm>
          <a:prstGeom prst="rect">
            <a:avLst/>
          </a:prstGeom>
          <a:noFill/>
          <a:ln w="25400" algn="ctr">
            <a:solidFill>
              <a:srgbClr val="0070C0"/>
            </a:solidFill>
            <a:miter lim="800000"/>
            <a:headEnd/>
            <a:tailEnd/>
          </a:ln>
        </p:spPr>
        <p:txBody>
          <a:bodyPr lIns="45811" tIns="22906" rIns="45811" bIns="22906" anchor="ctr"/>
          <a:lstStyle/>
          <a:p>
            <a:pPr algn="ctr" defTabSz="510523" fontAlgn="auto">
              <a:spcBef>
                <a:spcPts val="0"/>
              </a:spcBef>
              <a:spcAft>
                <a:spcPts val="0"/>
              </a:spcAft>
              <a:defRPr/>
            </a:pPr>
            <a:endParaRPr lang="ja-JP" altLang="en-US">
              <a:solidFill>
                <a:schemeClr val="lt1"/>
              </a:solidFill>
              <a:latin typeface="+mn-lt"/>
              <a:ea typeface="+mn-ea"/>
            </a:endParaRPr>
          </a:p>
        </p:txBody>
      </p:sp>
      <p:cxnSp>
        <p:nvCxnSpPr>
          <p:cNvPr id="15365" name="直線矢印コネクタ 7"/>
          <p:cNvCxnSpPr>
            <a:cxnSpLocks noChangeShapeType="1"/>
          </p:cNvCxnSpPr>
          <p:nvPr/>
        </p:nvCxnSpPr>
        <p:spPr bwMode="auto">
          <a:xfrm flipV="1">
            <a:off x="107950" y="3736975"/>
            <a:ext cx="3598863" cy="11113"/>
          </a:xfrm>
          <a:prstGeom prst="straightConnector1">
            <a:avLst/>
          </a:prstGeom>
          <a:noFill/>
          <a:ln w="19050" algn="ctr">
            <a:solidFill>
              <a:srgbClr val="FF0000"/>
            </a:solidFill>
            <a:miter lim="800000"/>
            <a:headEnd type="arrow" w="med" len="med"/>
            <a:tailEnd type="arrow" w="med" len="med"/>
          </a:ln>
        </p:spPr>
      </p:cxnSp>
      <p:cxnSp>
        <p:nvCxnSpPr>
          <p:cNvPr id="15366" name="直線矢印コネクタ 12"/>
          <p:cNvCxnSpPr>
            <a:cxnSpLocks noChangeShapeType="1"/>
          </p:cNvCxnSpPr>
          <p:nvPr/>
        </p:nvCxnSpPr>
        <p:spPr bwMode="auto">
          <a:xfrm flipV="1">
            <a:off x="180975" y="5180013"/>
            <a:ext cx="3455988" cy="15875"/>
          </a:xfrm>
          <a:prstGeom prst="straightConnector1">
            <a:avLst/>
          </a:prstGeom>
          <a:noFill/>
          <a:ln w="19050" algn="ctr">
            <a:solidFill>
              <a:srgbClr val="0070C0"/>
            </a:solidFill>
            <a:miter lim="800000"/>
            <a:headEnd type="arrow" w="med" len="med"/>
            <a:tailEnd type="arrow" w="med" len="med"/>
          </a:ln>
        </p:spPr>
      </p:cxnSp>
      <p:cxnSp>
        <p:nvCxnSpPr>
          <p:cNvPr id="15367" name="直線矢印コネクタ 13"/>
          <p:cNvCxnSpPr>
            <a:cxnSpLocks noChangeShapeType="1"/>
          </p:cNvCxnSpPr>
          <p:nvPr/>
        </p:nvCxnSpPr>
        <p:spPr bwMode="auto">
          <a:xfrm>
            <a:off x="-11113" y="2574925"/>
            <a:ext cx="3814763" cy="0"/>
          </a:xfrm>
          <a:prstGeom prst="straightConnector1">
            <a:avLst/>
          </a:prstGeom>
          <a:noFill/>
          <a:ln w="19050" algn="ctr">
            <a:solidFill>
              <a:schemeClr val="tx1"/>
            </a:solidFill>
            <a:miter lim="800000"/>
            <a:headEnd type="arrow" w="med" len="med"/>
            <a:tailEnd type="arrow" w="med" len="med"/>
          </a:ln>
        </p:spPr>
      </p:cxnSp>
      <p:sp>
        <p:nvSpPr>
          <p:cNvPr id="21" name="PubRRectCallout"/>
          <p:cNvSpPr>
            <a:spLocks noEditPoints="1" noChangeArrowheads="1"/>
          </p:cNvSpPr>
          <p:nvPr/>
        </p:nvSpPr>
        <p:spPr bwMode="auto">
          <a:xfrm>
            <a:off x="895350" y="1536700"/>
            <a:ext cx="2025650" cy="968375"/>
          </a:xfrm>
          <a:custGeom>
            <a:avLst/>
            <a:gdLst>
              <a:gd name="T0" fmla="*/ 977463 w 21600"/>
              <a:gd name="T1" fmla="*/ 0 h 21600"/>
              <a:gd name="T2" fmla="*/ 0 w 21600"/>
              <a:gd name="T3" fmla="*/ 386964 h 21600"/>
              <a:gd name="T4" fmla="*/ 778983 w 21600"/>
              <a:gd name="T5" fmla="*/ 967635 h 21600"/>
              <a:gd name="T6" fmla="*/ 977463 w 21600"/>
              <a:gd name="T7" fmla="*/ 773974 h 21600"/>
              <a:gd name="T8" fmla="*/ 1954925 w 21600"/>
              <a:gd name="T9" fmla="*/ 386964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28398" dir="3806097" algn="ctr" rotWithShape="0">
              <a:srgbClr val="808080"/>
            </a:outerShdw>
          </a:effectLst>
        </p:spPr>
        <p:txBody>
          <a:bodyPr lIns="45811" tIns="22906" rIns="45811" bIns="22906"/>
          <a:lstStyle/>
          <a:p>
            <a:pPr defTabSz="510523" fontAlgn="auto">
              <a:spcBef>
                <a:spcPts val="0"/>
              </a:spcBef>
              <a:spcAft>
                <a:spcPts val="0"/>
              </a:spcAft>
              <a:defRPr/>
            </a:pPr>
            <a:r>
              <a:rPr lang="en-US" altLang="ja-JP" b="1" dirty="0">
                <a:latin typeface="HG丸ｺﾞｼｯｸM-PRO" pitchFamily="50" charset="-128"/>
                <a:ea typeface="HG丸ｺﾞｼｯｸM-PRO" pitchFamily="50" charset="-128"/>
              </a:rPr>
              <a:t>POINT1</a:t>
            </a:r>
          </a:p>
          <a:p>
            <a:pPr defTabSz="510523" fontAlgn="auto">
              <a:spcBef>
                <a:spcPts val="0"/>
              </a:spcBef>
              <a:spcAft>
                <a:spcPts val="0"/>
              </a:spcAft>
              <a:defRPr/>
            </a:pPr>
            <a:endParaRPr lang="en-US" altLang="ja-JP" sz="700" dirty="0">
              <a:latin typeface="HG丸ｺﾞｼｯｸM-PRO" pitchFamily="50" charset="-128"/>
              <a:ea typeface="HG丸ｺﾞｼｯｸM-PRO" pitchFamily="50" charset="-128"/>
            </a:endParaRPr>
          </a:p>
          <a:p>
            <a:pPr defTabSz="510523" fontAlgn="auto">
              <a:spcBef>
                <a:spcPts val="0"/>
              </a:spcBef>
              <a:spcAft>
                <a:spcPts val="0"/>
              </a:spcAft>
              <a:defRPr/>
            </a:pPr>
            <a:r>
              <a:rPr lang="ja-JP" altLang="en-US" sz="900" b="1" dirty="0">
                <a:latin typeface="HG丸ｺﾞｼｯｸM-PRO" pitchFamily="50" charset="-128"/>
                <a:ea typeface="HG丸ｺﾞｼｯｸM-PRO" pitchFamily="50" charset="-128"/>
              </a:rPr>
              <a:t>テンプレートのサイズは黒の枠</a:t>
            </a:r>
            <a:endParaRPr lang="en-US" altLang="ja-JP" sz="900" b="1" dirty="0">
              <a:latin typeface="HG丸ｺﾞｼｯｸM-PRO" pitchFamily="50" charset="-128"/>
              <a:ea typeface="HG丸ｺﾞｼｯｸM-PRO" pitchFamily="50" charset="-128"/>
            </a:endParaRPr>
          </a:p>
          <a:p>
            <a:pPr defTabSz="510523" fontAlgn="auto">
              <a:spcBef>
                <a:spcPts val="0"/>
              </a:spcBef>
              <a:spcAft>
                <a:spcPts val="0"/>
              </a:spcAft>
              <a:defRPr/>
            </a:pPr>
            <a:r>
              <a:rPr lang="en-US" altLang="ja-JP" sz="900" b="1" dirty="0">
                <a:latin typeface="HG丸ｺﾞｼｯｸM-PRO" pitchFamily="50" charset="-128"/>
                <a:ea typeface="HG丸ｺﾞｼｯｸM-PRO" pitchFamily="50" charset="-128"/>
              </a:rPr>
              <a:t>(154</a:t>
            </a:r>
            <a:r>
              <a:rPr lang="ja-JP" altLang="en-US" sz="900" b="1" dirty="0">
                <a:latin typeface="HG丸ｺﾞｼｯｸM-PRO" pitchFamily="50" charset="-128"/>
                <a:ea typeface="HG丸ｺﾞｼｯｸM-PRO" pitchFamily="50" charset="-128"/>
              </a:rPr>
              <a:t>㎜</a:t>
            </a:r>
            <a:r>
              <a:rPr lang="en-US" altLang="ja-JP" sz="900" b="1" dirty="0">
                <a:latin typeface="HG丸ｺﾞｼｯｸM-PRO" pitchFamily="50" charset="-128"/>
                <a:ea typeface="HG丸ｺﾞｼｯｸM-PRO" pitchFamily="50" charset="-128"/>
              </a:rPr>
              <a:t>×106</a:t>
            </a:r>
            <a:r>
              <a:rPr lang="ja-JP" altLang="en-US" sz="900" b="1" dirty="0">
                <a:latin typeface="HG丸ｺﾞｼｯｸM-PRO" pitchFamily="50" charset="-128"/>
                <a:ea typeface="HG丸ｺﾞｼｯｸM-PRO" pitchFamily="50" charset="-128"/>
              </a:rPr>
              <a:t>㎜）で</a:t>
            </a:r>
          </a:p>
          <a:p>
            <a:pPr defTabSz="510523" fontAlgn="auto">
              <a:spcBef>
                <a:spcPts val="0"/>
              </a:spcBef>
              <a:spcAft>
                <a:spcPts val="0"/>
              </a:spcAft>
              <a:defRPr/>
            </a:pPr>
            <a:r>
              <a:rPr lang="ja-JP" altLang="en-US" sz="900" b="1" dirty="0">
                <a:latin typeface="HG丸ｺﾞｼｯｸM-PRO" pitchFamily="50" charset="-128"/>
                <a:ea typeface="HG丸ｺﾞｼｯｸM-PRO" pitchFamily="50" charset="-128"/>
              </a:rPr>
              <a:t>作成しています。</a:t>
            </a:r>
          </a:p>
        </p:txBody>
      </p:sp>
      <p:sp>
        <p:nvSpPr>
          <p:cNvPr id="23" name="PubRRectCallout"/>
          <p:cNvSpPr>
            <a:spLocks noEditPoints="1" noChangeArrowheads="1"/>
          </p:cNvSpPr>
          <p:nvPr/>
        </p:nvSpPr>
        <p:spPr bwMode="auto">
          <a:xfrm>
            <a:off x="895350" y="2695575"/>
            <a:ext cx="2025650" cy="966788"/>
          </a:xfrm>
          <a:custGeom>
            <a:avLst/>
            <a:gdLst>
              <a:gd name="T0" fmla="*/ 977463 w 21600"/>
              <a:gd name="T1" fmla="*/ 0 h 21600"/>
              <a:gd name="T2" fmla="*/ 0 w 21600"/>
              <a:gd name="T3" fmla="*/ 386642 h 21600"/>
              <a:gd name="T4" fmla="*/ 778983 w 21600"/>
              <a:gd name="T5" fmla="*/ 966828 h 21600"/>
              <a:gd name="T6" fmla="*/ 977463 w 21600"/>
              <a:gd name="T7" fmla="*/ 773328 h 21600"/>
              <a:gd name="T8" fmla="*/ 1954925 w 21600"/>
              <a:gd name="T9" fmla="*/ 386642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28398" dir="3806097" algn="ctr" rotWithShape="0">
              <a:srgbClr val="FF0000"/>
            </a:outerShdw>
          </a:effectLst>
        </p:spPr>
        <p:txBody>
          <a:bodyPr lIns="45811" tIns="22906" rIns="45811" bIns="22906"/>
          <a:lstStyle/>
          <a:p>
            <a:pPr defTabSz="510523" fontAlgn="auto">
              <a:spcBef>
                <a:spcPts val="0"/>
              </a:spcBef>
              <a:spcAft>
                <a:spcPts val="0"/>
              </a:spcAft>
              <a:defRPr/>
            </a:pPr>
            <a:r>
              <a:rPr lang="en-US" altLang="ja-JP" b="1" dirty="0">
                <a:solidFill>
                  <a:srgbClr val="FF0000"/>
                </a:solidFill>
                <a:latin typeface="HG丸ｺﾞｼｯｸM-PRO" pitchFamily="50" charset="-128"/>
                <a:ea typeface="HG丸ｺﾞｼｯｸM-PRO" pitchFamily="50" charset="-128"/>
              </a:rPr>
              <a:t>POINT2</a:t>
            </a:r>
          </a:p>
          <a:p>
            <a:pPr defTabSz="510523" fontAlgn="auto">
              <a:spcBef>
                <a:spcPts val="0"/>
              </a:spcBef>
              <a:spcAft>
                <a:spcPts val="0"/>
              </a:spcAft>
              <a:defRPr/>
            </a:pPr>
            <a:endParaRPr lang="en-US" altLang="ja-JP" sz="700" b="1" dirty="0">
              <a:solidFill>
                <a:srgbClr val="FF0000"/>
              </a:solidFill>
              <a:latin typeface="HG丸ｺﾞｼｯｸM-PRO" pitchFamily="50" charset="-128"/>
              <a:ea typeface="HG丸ｺﾞｼｯｸM-PRO" pitchFamily="50" charset="-128"/>
            </a:endParaRPr>
          </a:p>
          <a:p>
            <a:pPr defTabSz="510523" fontAlgn="auto">
              <a:spcBef>
                <a:spcPts val="0"/>
              </a:spcBef>
              <a:spcAft>
                <a:spcPts val="0"/>
              </a:spcAft>
              <a:defRPr/>
            </a:pPr>
            <a:r>
              <a:rPr lang="ja-JP" altLang="en-US" sz="900" b="1" dirty="0">
                <a:solidFill>
                  <a:srgbClr val="FF0000"/>
                </a:solidFill>
                <a:latin typeface="HG丸ｺﾞｼｯｸM-PRO" pitchFamily="50" charset="-128"/>
                <a:ea typeface="HG丸ｺﾞｼｯｸM-PRO" pitchFamily="50" charset="-128"/>
              </a:rPr>
              <a:t>印刷物の仕上がりサイズは赤の枠</a:t>
            </a:r>
            <a:r>
              <a:rPr lang="en-US" altLang="ja-JP" sz="900" b="1" dirty="0">
                <a:solidFill>
                  <a:srgbClr val="FF0000"/>
                </a:solidFill>
                <a:latin typeface="HG丸ｺﾞｼｯｸM-PRO" pitchFamily="50" charset="-128"/>
                <a:ea typeface="HG丸ｺﾞｼｯｸM-PRO" pitchFamily="50" charset="-128"/>
              </a:rPr>
              <a:t>(148</a:t>
            </a:r>
            <a:r>
              <a:rPr lang="ja-JP" altLang="en-US" sz="900" b="1" dirty="0">
                <a:solidFill>
                  <a:srgbClr val="FF0000"/>
                </a:solidFill>
                <a:latin typeface="HG丸ｺﾞｼｯｸM-PRO" pitchFamily="50" charset="-128"/>
                <a:ea typeface="HG丸ｺﾞｼｯｸM-PRO" pitchFamily="50" charset="-128"/>
              </a:rPr>
              <a:t>㎜</a:t>
            </a:r>
            <a:r>
              <a:rPr lang="en-US" altLang="ja-JP" sz="900" b="1" dirty="0">
                <a:solidFill>
                  <a:srgbClr val="FF0000"/>
                </a:solidFill>
                <a:latin typeface="HG丸ｺﾞｼｯｸM-PRO" pitchFamily="50" charset="-128"/>
                <a:ea typeface="HG丸ｺﾞｼｯｸM-PRO" pitchFamily="50" charset="-128"/>
              </a:rPr>
              <a:t>×100</a:t>
            </a:r>
            <a:r>
              <a:rPr lang="ja-JP" altLang="en-US" sz="900" b="1" dirty="0">
                <a:solidFill>
                  <a:srgbClr val="FF0000"/>
                </a:solidFill>
                <a:latin typeface="HG丸ｺﾞｼｯｸM-PRO" pitchFamily="50" charset="-128"/>
                <a:ea typeface="HG丸ｺﾞｼｯｸM-PRO" pitchFamily="50" charset="-128"/>
              </a:rPr>
              <a:t>㎜）で</a:t>
            </a:r>
          </a:p>
          <a:p>
            <a:pPr defTabSz="510523" fontAlgn="auto">
              <a:spcBef>
                <a:spcPts val="0"/>
              </a:spcBef>
              <a:spcAft>
                <a:spcPts val="0"/>
              </a:spcAft>
              <a:defRPr/>
            </a:pPr>
            <a:r>
              <a:rPr lang="ja-JP" altLang="en-US" sz="900" b="1" dirty="0">
                <a:solidFill>
                  <a:srgbClr val="FF0000"/>
                </a:solidFill>
                <a:latin typeface="HG丸ｺﾞｼｯｸM-PRO" pitchFamily="50" charset="-128"/>
                <a:ea typeface="HG丸ｺﾞｼｯｸM-PRO" pitchFamily="50" charset="-128"/>
              </a:rPr>
              <a:t>作成しています。</a:t>
            </a:r>
          </a:p>
        </p:txBody>
      </p:sp>
      <p:sp>
        <p:nvSpPr>
          <p:cNvPr id="24" name="PubRRectCallout"/>
          <p:cNvSpPr>
            <a:spLocks noEditPoints="1" noChangeArrowheads="1"/>
          </p:cNvSpPr>
          <p:nvPr/>
        </p:nvSpPr>
        <p:spPr bwMode="auto">
          <a:xfrm>
            <a:off x="895350" y="3971925"/>
            <a:ext cx="2025650" cy="1154113"/>
          </a:xfrm>
          <a:custGeom>
            <a:avLst/>
            <a:gdLst>
              <a:gd name="T0" fmla="*/ 977463 w 21600"/>
              <a:gd name="T1" fmla="*/ 0 h 21600"/>
              <a:gd name="T2" fmla="*/ 0 w 21600"/>
              <a:gd name="T3" fmla="*/ 486368 h 21600"/>
              <a:gd name="T4" fmla="*/ 778983 w 21600"/>
              <a:gd name="T5" fmla="*/ 1216202 h 21600"/>
              <a:gd name="T6" fmla="*/ 977463 w 21600"/>
              <a:gd name="T7" fmla="*/ 972793 h 21600"/>
              <a:gd name="T8" fmla="*/ 1954925 w 21600"/>
              <a:gd name="T9" fmla="*/ 48636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28398" dir="3806097" algn="ctr" rotWithShape="0">
              <a:srgbClr val="0070C0"/>
            </a:outerShdw>
          </a:effectLst>
        </p:spPr>
        <p:txBody>
          <a:bodyPr lIns="45811" tIns="22906" rIns="45811" bIns="22906"/>
          <a:lstStyle/>
          <a:p>
            <a:pPr>
              <a:defRPr/>
            </a:pPr>
            <a:r>
              <a:rPr lang="en-US" altLang="ja-JP" b="1">
                <a:solidFill>
                  <a:srgbClr val="0070C0"/>
                </a:solidFill>
                <a:latin typeface="HG丸ｺﾞｼｯｸM-PRO" pitchFamily="50" charset="-128"/>
                <a:ea typeface="HG丸ｺﾞｼｯｸM-PRO" pitchFamily="50" charset="-128"/>
              </a:rPr>
              <a:t>POINT</a:t>
            </a:r>
            <a:r>
              <a:rPr lang="ja-JP" altLang="en-US" b="1">
                <a:solidFill>
                  <a:srgbClr val="0070C0"/>
                </a:solidFill>
                <a:latin typeface="HG丸ｺﾞｼｯｸM-PRO" pitchFamily="50" charset="-128"/>
                <a:ea typeface="HG丸ｺﾞｼｯｸM-PRO" pitchFamily="50" charset="-128"/>
              </a:rPr>
              <a:t>３</a:t>
            </a:r>
            <a:endParaRPr lang="en-US" altLang="ja-JP" b="1">
              <a:solidFill>
                <a:srgbClr val="0070C0"/>
              </a:solidFill>
              <a:latin typeface="HG丸ｺﾞｼｯｸM-PRO" pitchFamily="50" charset="-128"/>
              <a:ea typeface="HG丸ｺﾞｼｯｸM-PRO" pitchFamily="50" charset="-128"/>
            </a:endParaRPr>
          </a:p>
          <a:p>
            <a:pPr>
              <a:defRPr/>
            </a:pPr>
            <a:endParaRPr lang="en-US" altLang="ja-JP" sz="700" b="1">
              <a:solidFill>
                <a:srgbClr val="0070C0"/>
              </a:solidFill>
              <a:latin typeface="HG丸ｺﾞｼｯｸM-PRO" pitchFamily="50" charset="-128"/>
              <a:ea typeface="HG丸ｺﾞｼｯｸM-PRO" pitchFamily="50" charset="-128"/>
            </a:endParaRPr>
          </a:p>
          <a:p>
            <a:pPr>
              <a:defRPr/>
            </a:pPr>
            <a:r>
              <a:rPr lang="ja-JP" altLang="en-US" sz="900" b="1">
                <a:solidFill>
                  <a:srgbClr val="0070C0"/>
                </a:solidFill>
                <a:latin typeface="HG丸ｺﾞｼｯｸM-PRO" pitchFamily="50" charset="-128"/>
                <a:ea typeface="HG丸ｺﾞｼｯｸM-PRO" pitchFamily="50" charset="-128"/>
              </a:rPr>
              <a:t>文字・イラスト・写真の絵柄等、</a:t>
            </a:r>
            <a:endParaRPr lang="en-US" altLang="ja-JP" sz="900" b="1">
              <a:solidFill>
                <a:srgbClr val="0070C0"/>
              </a:solidFill>
              <a:latin typeface="HG丸ｺﾞｼｯｸM-PRO" pitchFamily="50" charset="-128"/>
              <a:ea typeface="HG丸ｺﾞｼｯｸM-PRO" pitchFamily="50" charset="-128"/>
            </a:endParaRPr>
          </a:p>
          <a:p>
            <a:pPr>
              <a:defRPr/>
            </a:pPr>
            <a:r>
              <a:rPr lang="ja-JP" altLang="en-US" sz="900" b="1">
                <a:solidFill>
                  <a:srgbClr val="0070C0"/>
                </a:solidFill>
                <a:latin typeface="HG丸ｺﾞｼｯｸM-PRO" pitchFamily="50" charset="-128"/>
                <a:ea typeface="HG丸ｺﾞｼｯｸM-PRO" pitchFamily="50" charset="-128"/>
              </a:rPr>
              <a:t>仕上がりで切れてはいけない部分は</a:t>
            </a:r>
            <a:endParaRPr lang="en-US" altLang="ja-JP" sz="900" b="1">
              <a:solidFill>
                <a:srgbClr val="0070C0"/>
              </a:solidFill>
              <a:latin typeface="HG丸ｺﾞｼｯｸM-PRO" pitchFamily="50" charset="-128"/>
              <a:ea typeface="HG丸ｺﾞｼｯｸM-PRO" pitchFamily="50" charset="-128"/>
            </a:endParaRPr>
          </a:p>
          <a:p>
            <a:pPr>
              <a:defRPr/>
            </a:pPr>
            <a:r>
              <a:rPr lang="ja-JP" altLang="en-US" sz="900" b="1">
                <a:solidFill>
                  <a:srgbClr val="0070C0"/>
                </a:solidFill>
                <a:latin typeface="HG丸ｺﾞｼｯｸM-PRO" pitchFamily="50" charset="-128"/>
                <a:ea typeface="HG丸ｺﾞｼｯｸM-PRO" pitchFamily="50" charset="-128"/>
              </a:rPr>
              <a:t>青の枠（</a:t>
            </a:r>
            <a:r>
              <a:rPr lang="en-US" altLang="ja-JP" sz="900" b="1">
                <a:solidFill>
                  <a:srgbClr val="0070C0"/>
                </a:solidFill>
                <a:latin typeface="HG丸ｺﾞｼｯｸM-PRO" pitchFamily="50" charset="-128"/>
                <a:ea typeface="HG丸ｺﾞｼｯｸM-PRO" pitchFamily="50" charset="-128"/>
              </a:rPr>
              <a:t>144</a:t>
            </a:r>
            <a:r>
              <a:rPr lang="ja-JP" altLang="en-US" sz="900" b="1">
                <a:solidFill>
                  <a:srgbClr val="0070C0"/>
                </a:solidFill>
                <a:latin typeface="HG丸ｺﾞｼｯｸM-PRO" pitchFamily="50" charset="-128"/>
                <a:ea typeface="HG丸ｺﾞｼｯｸM-PRO" pitchFamily="50" charset="-128"/>
              </a:rPr>
              <a:t>㎜</a:t>
            </a:r>
            <a:r>
              <a:rPr lang="en-US" altLang="ja-JP" sz="900" b="1">
                <a:solidFill>
                  <a:srgbClr val="0070C0"/>
                </a:solidFill>
                <a:latin typeface="HG丸ｺﾞｼｯｸM-PRO" pitchFamily="50" charset="-128"/>
                <a:ea typeface="HG丸ｺﾞｼｯｸM-PRO" pitchFamily="50" charset="-128"/>
              </a:rPr>
              <a:t>×96</a:t>
            </a:r>
            <a:r>
              <a:rPr lang="ja-JP" altLang="en-US" sz="900" b="1">
                <a:solidFill>
                  <a:srgbClr val="0070C0"/>
                </a:solidFill>
                <a:latin typeface="HG丸ｺﾞｼｯｸM-PRO" pitchFamily="50" charset="-128"/>
                <a:ea typeface="HG丸ｺﾞｼｯｸM-PRO" pitchFamily="50" charset="-128"/>
              </a:rPr>
              <a:t>㎜）の中に収めてください。</a:t>
            </a:r>
          </a:p>
        </p:txBody>
      </p:sp>
      <p:sp>
        <p:nvSpPr>
          <p:cNvPr id="15371" name="正方形/長方形 4"/>
          <p:cNvSpPr>
            <a:spLocks noChangeArrowheads="1"/>
          </p:cNvSpPr>
          <p:nvPr/>
        </p:nvSpPr>
        <p:spPr bwMode="auto">
          <a:xfrm>
            <a:off x="301625" y="511175"/>
            <a:ext cx="3211513" cy="595313"/>
          </a:xfrm>
          <a:prstGeom prst="rect">
            <a:avLst/>
          </a:prstGeom>
          <a:solidFill>
            <a:schemeClr val="bg1"/>
          </a:solidFill>
          <a:ln w="25400" algn="ctr">
            <a:solidFill>
              <a:srgbClr val="2F5597"/>
            </a:solidFill>
            <a:miter lim="800000"/>
            <a:headEnd/>
            <a:tailEnd/>
          </a:ln>
        </p:spPr>
        <p:txBody>
          <a:bodyPr lIns="45811" tIns="22906" rIns="45811" bIns="22906" anchor="ctr"/>
          <a:lstStyle/>
          <a:p>
            <a:r>
              <a:rPr lang="ja-JP" altLang="en-US" sz="900" b="1">
                <a:solidFill>
                  <a:srgbClr val="404040"/>
                </a:solidFill>
                <a:latin typeface="HG丸ｺﾞｼｯｸM-PRO" pitchFamily="50" charset="-128"/>
                <a:ea typeface="HG丸ｺﾞｼｯｸM-PRO" pitchFamily="50" charset="-128"/>
              </a:rPr>
              <a:t>このテンプレートはポストカードサイズ（</a:t>
            </a:r>
            <a:r>
              <a:rPr lang="en-US" altLang="ja-JP" sz="900" b="1">
                <a:solidFill>
                  <a:srgbClr val="404040"/>
                </a:solidFill>
                <a:latin typeface="HG丸ｺﾞｼｯｸM-PRO" pitchFamily="50" charset="-128"/>
                <a:ea typeface="HG丸ｺﾞｼｯｸM-PRO" pitchFamily="50" charset="-128"/>
              </a:rPr>
              <a:t>148×100</a:t>
            </a:r>
            <a:r>
              <a:rPr lang="ja-JP" altLang="en-US" sz="900" b="1">
                <a:solidFill>
                  <a:srgbClr val="404040"/>
                </a:solidFill>
                <a:latin typeface="HG丸ｺﾞｼｯｸM-PRO" pitchFamily="50" charset="-128"/>
                <a:ea typeface="HG丸ｺﾞｼｯｸM-PRO" pitchFamily="50" charset="-128"/>
              </a:rPr>
              <a:t>㎜）の印刷物を作る為のテンプレートです。</a:t>
            </a:r>
          </a:p>
          <a:p>
            <a:r>
              <a:rPr lang="ja-JP" altLang="en-US" sz="900" b="1">
                <a:solidFill>
                  <a:srgbClr val="404040"/>
                </a:solidFill>
                <a:latin typeface="HG丸ｺﾞｼｯｸM-PRO" pitchFamily="50" charset="-128"/>
                <a:ea typeface="HG丸ｺﾞｼｯｸM-PRO" pitchFamily="50" charset="-128"/>
              </a:rPr>
              <a:t>ご利用にあたっては「ご利用ガイド」をお読みください。</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図 1"/>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151304" y="147321"/>
            <a:ext cx="3499111" cy="5221235"/>
          </a:xfrm>
          <a:prstGeom prst="rect">
            <a:avLst/>
          </a:prstGeom>
        </p:spPr>
      </p:pic>
      <p:sp>
        <p:nvSpPr>
          <p:cNvPr id="4" name="正方形/長方形 3"/>
          <p:cNvSpPr/>
          <p:nvPr/>
        </p:nvSpPr>
        <p:spPr>
          <a:xfrm>
            <a:off x="782759" y="688270"/>
            <a:ext cx="2274766" cy="338554"/>
          </a:xfrm>
          <a:prstGeom prst="rect">
            <a:avLst/>
          </a:prstGeom>
        </p:spPr>
        <p:txBody>
          <a:bodyPr wrap="square">
            <a:spAutoFit/>
          </a:bodyPr>
          <a:lstStyle/>
          <a:p>
            <a:r>
              <a:rPr lang="ja-JP" altLang="en-US" sz="1600" spc="10" dirty="0">
                <a:solidFill>
                  <a:srgbClr val="272E62"/>
                </a:solidFill>
                <a:latin typeface="HGS明朝E" panose="02020900000000000000" pitchFamily="18" charset="-128"/>
                <a:ea typeface="HGS明朝E" panose="02020900000000000000" pitchFamily="18" charset="-128"/>
              </a:rPr>
              <a:t>事務所移転のお知らせ</a:t>
            </a:r>
          </a:p>
        </p:txBody>
      </p:sp>
      <p:sp>
        <p:nvSpPr>
          <p:cNvPr id="5" name="正方形/長方形 4"/>
          <p:cNvSpPr/>
          <p:nvPr/>
        </p:nvSpPr>
        <p:spPr>
          <a:xfrm>
            <a:off x="265292" y="1232092"/>
            <a:ext cx="3288529" cy="1395254"/>
          </a:xfrm>
          <a:prstGeom prst="rect">
            <a:avLst/>
          </a:prstGeom>
        </p:spPr>
        <p:txBody>
          <a:bodyPr wrap="square">
            <a:spAutoFit/>
          </a:bodyPr>
          <a:lstStyle/>
          <a:p>
            <a:pPr algn="ctr">
              <a:lnSpc>
                <a:spcPct val="150000"/>
              </a:lnSpc>
            </a:pPr>
            <a:r>
              <a:rPr lang="ja-JP" altLang="en-US" sz="700" spc="-10" dirty="0">
                <a:solidFill>
                  <a:srgbClr val="272E62"/>
                </a:solidFill>
                <a:latin typeface="ＭＳ 明朝" panose="02020609040205080304" pitchFamily="17" charset="-128"/>
                <a:ea typeface="ＭＳ 明朝" panose="02020609040205080304" pitchFamily="17" charset="-128"/>
              </a:rPr>
              <a:t>拝啓　○○の候　ますますご清栄のこととお慶び申し上げます。</a:t>
            </a:r>
          </a:p>
          <a:p>
            <a:pPr algn="ctr">
              <a:lnSpc>
                <a:spcPct val="150000"/>
              </a:lnSpc>
            </a:pPr>
            <a:r>
              <a:rPr lang="ja-JP" altLang="en-US" sz="700" spc="-10" dirty="0">
                <a:solidFill>
                  <a:srgbClr val="272E62"/>
                </a:solidFill>
                <a:latin typeface="ＭＳ 明朝" panose="02020609040205080304" pitchFamily="17" charset="-128"/>
                <a:ea typeface="ＭＳ 明朝" panose="02020609040205080304" pitchFamily="17" charset="-128"/>
              </a:rPr>
              <a:t>このたび、弊社は下記に事務所を移転いたしましたのでご案内申し上げます。</a:t>
            </a:r>
          </a:p>
          <a:p>
            <a:pPr algn="ctr">
              <a:lnSpc>
                <a:spcPct val="150000"/>
              </a:lnSpc>
            </a:pPr>
            <a:r>
              <a:rPr lang="ja-JP" altLang="en-US" sz="700" spc="-10" dirty="0">
                <a:solidFill>
                  <a:srgbClr val="272E62"/>
                </a:solidFill>
                <a:latin typeface="ＭＳ 明朝" panose="02020609040205080304" pitchFamily="17" charset="-128"/>
                <a:ea typeface="ＭＳ 明朝" panose="02020609040205080304" pitchFamily="17" charset="-128"/>
              </a:rPr>
              <a:t>今後とも一層のご指導とご支援を賜りますようお願い申し上げます。</a:t>
            </a:r>
          </a:p>
          <a:p>
            <a:pPr algn="r">
              <a:lnSpc>
                <a:spcPct val="150000"/>
              </a:lnSpc>
            </a:pPr>
            <a:r>
              <a:rPr lang="ja-JP" altLang="en-US" sz="700" spc="-10" dirty="0">
                <a:solidFill>
                  <a:srgbClr val="272E62"/>
                </a:solidFill>
                <a:latin typeface="ＭＳ 明朝" panose="02020609040205080304" pitchFamily="17" charset="-128"/>
                <a:ea typeface="ＭＳ 明朝" panose="02020609040205080304" pitchFamily="17" charset="-128"/>
              </a:rPr>
              <a:t>　　　　　　　　　　　　　　　　 敬具</a:t>
            </a:r>
          </a:p>
          <a:p>
            <a:pPr>
              <a:lnSpc>
                <a:spcPct val="150000"/>
              </a:lnSpc>
            </a:pPr>
            <a:r>
              <a:rPr lang="ja-JP" altLang="en-US" sz="700" spc="-10" dirty="0">
                <a:solidFill>
                  <a:srgbClr val="272E62"/>
                </a:solidFill>
                <a:latin typeface="ＭＳ 明朝" panose="02020609040205080304" pitchFamily="17" charset="-128"/>
                <a:ea typeface="ＭＳ 明朝" panose="02020609040205080304" pitchFamily="17" charset="-128"/>
              </a:rPr>
              <a:t>平成</a:t>
            </a:r>
            <a:r>
              <a:rPr lang="en-US" altLang="ja-JP" sz="700" spc="-10" dirty="0">
                <a:solidFill>
                  <a:srgbClr val="272E62"/>
                </a:solidFill>
                <a:latin typeface="ＭＳ 明朝" panose="02020609040205080304" pitchFamily="17" charset="-128"/>
                <a:ea typeface="ＭＳ 明朝" panose="02020609040205080304" pitchFamily="17" charset="-128"/>
              </a:rPr>
              <a:t>28</a:t>
            </a:r>
            <a:r>
              <a:rPr lang="ja-JP" altLang="en-US" sz="700" spc="-10" dirty="0">
                <a:solidFill>
                  <a:srgbClr val="272E62"/>
                </a:solidFill>
                <a:latin typeface="ＭＳ 明朝" panose="02020609040205080304" pitchFamily="17" charset="-128"/>
                <a:ea typeface="ＭＳ 明朝" panose="02020609040205080304" pitchFamily="17" charset="-128"/>
              </a:rPr>
              <a:t>年</a:t>
            </a:r>
            <a:r>
              <a:rPr lang="en-US" altLang="ja-JP" sz="700" spc="-10" dirty="0">
                <a:solidFill>
                  <a:srgbClr val="272E62"/>
                </a:solidFill>
                <a:latin typeface="ＭＳ 明朝" panose="02020609040205080304" pitchFamily="17" charset="-128"/>
                <a:ea typeface="ＭＳ 明朝" panose="02020609040205080304" pitchFamily="17" charset="-128"/>
              </a:rPr>
              <a:t>10</a:t>
            </a:r>
            <a:r>
              <a:rPr lang="ja-JP" altLang="en-US" sz="700" spc="-10" dirty="0">
                <a:solidFill>
                  <a:srgbClr val="272E62"/>
                </a:solidFill>
                <a:latin typeface="ＭＳ 明朝" panose="02020609040205080304" pitchFamily="17" charset="-128"/>
                <a:ea typeface="ＭＳ 明朝" panose="02020609040205080304" pitchFamily="17" charset="-128"/>
              </a:rPr>
              <a:t>月　</a:t>
            </a:r>
            <a:endParaRPr lang="en-US" altLang="ja-JP" sz="700" spc="-10" dirty="0">
              <a:solidFill>
                <a:srgbClr val="272E62"/>
              </a:solidFill>
              <a:latin typeface="ＭＳ 明朝" panose="02020609040205080304" pitchFamily="17" charset="-128"/>
              <a:ea typeface="ＭＳ 明朝" panose="02020609040205080304" pitchFamily="17" charset="-128"/>
            </a:endParaRPr>
          </a:p>
          <a:p>
            <a:pPr>
              <a:lnSpc>
                <a:spcPct val="150000"/>
              </a:lnSpc>
            </a:pPr>
            <a:endParaRPr lang="en-US" altLang="ja-JP" sz="700" spc="-10" dirty="0">
              <a:solidFill>
                <a:srgbClr val="272E62"/>
              </a:solidFill>
              <a:latin typeface="ＭＳ 明朝" panose="02020609040205080304" pitchFamily="17" charset="-128"/>
              <a:ea typeface="ＭＳ 明朝" panose="02020609040205080304" pitchFamily="17" charset="-128"/>
            </a:endParaRPr>
          </a:p>
          <a:p>
            <a:pPr algn="r">
              <a:lnSpc>
                <a:spcPts val="1300"/>
              </a:lnSpc>
            </a:pPr>
            <a:r>
              <a:rPr lang="ja-JP" altLang="en-US" sz="800" spc="-10" dirty="0">
                <a:solidFill>
                  <a:srgbClr val="272E62"/>
                </a:solidFill>
                <a:latin typeface="ＭＳ 明朝" panose="02020609040205080304" pitchFamily="17" charset="-128"/>
                <a:ea typeface="ＭＳ 明朝" panose="02020609040205080304" pitchFamily="17" charset="-128"/>
              </a:rPr>
              <a:t>アスクル相談事務所</a:t>
            </a:r>
          </a:p>
          <a:p>
            <a:pPr algn="r">
              <a:lnSpc>
                <a:spcPts val="1300"/>
              </a:lnSpc>
            </a:pPr>
            <a:r>
              <a:rPr lang="zh-CN" altLang="en-US" sz="800" spc="-10" dirty="0">
                <a:solidFill>
                  <a:srgbClr val="272E62"/>
                </a:solidFill>
                <a:latin typeface="ＭＳ 明朝" panose="02020609040205080304" pitchFamily="17" charset="-128"/>
                <a:ea typeface="ＭＳ 明朝" panose="02020609040205080304" pitchFamily="17" charset="-128"/>
              </a:rPr>
              <a:t>代表　明日来男</a:t>
            </a:r>
            <a:r>
              <a:rPr lang="ja-JP" altLang="en-US" sz="700" spc="-10" dirty="0">
                <a:solidFill>
                  <a:srgbClr val="272E62"/>
                </a:solidFill>
                <a:latin typeface="ＭＳ 明朝" panose="02020609040205080304" pitchFamily="17" charset="-128"/>
                <a:ea typeface="ＭＳ 明朝" panose="02020609040205080304" pitchFamily="17" charset="-128"/>
              </a:rPr>
              <a:t>　　　　　　　</a:t>
            </a:r>
          </a:p>
        </p:txBody>
      </p:sp>
      <p:sp>
        <p:nvSpPr>
          <p:cNvPr id="6" name="正方形/長方形 5"/>
          <p:cNvSpPr/>
          <p:nvPr/>
        </p:nvSpPr>
        <p:spPr>
          <a:xfrm>
            <a:off x="265292" y="4459459"/>
            <a:ext cx="2410452" cy="584775"/>
          </a:xfrm>
          <a:prstGeom prst="rect">
            <a:avLst/>
          </a:prstGeom>
        </p:spPr>
        <p:txBody>
          <a:bodyPr wrap="square">
            <a:spAutoFit/>
          </a:bodyPr>
          <a:lstStyle/>
          <a:p>
            <a:r>
              <a:rPr lang="zh-TW" altLang="en-US" sz="800" spc="-20" dirty="0">
                <a:solidFill>
                  <a:srgbClr val="272E62"/>
                </a:solidFill>
                <a:latin typeface="ＭＳ 明朝" panose="02020609040205080304" pitchFamily="17" charset="-128"/>
                <a:ea typeface="ＭＳ 明朝" panose="02020609040205080304" pitchFamily="17" charset="-128"/>
              </a:rPr>
              <a:t>新住所　〒</a:t>
            </a:r>
            <a:r>
              <a:rPr lang="en-US" altLang="zh-TW" sz="800" spc="-20" dirty="0">
                <a:solidFill>
                  <a:srgbClr val="272E62"/>
                </a:solidFill>
                <a:latin typeface="ＭＳ 明朝" panose="02020609040205080304" pitchFamily="17" charset="-128"/>
                <a:ea typeface="ＭＳ 明朝" panose="02020609040205080304" pitchFamily="17" charset="-128"/>
              </a:rPr>
              <a:t>135-0061 </a:t>
            </a:r>
            <a:r>
              <a:rPr lang="zh-TW" altLang="en-US" sz="800" spc="-20" dirty="0">
                <a:solidFill>
                  <a:srgbClr val="272E62"/>
                </a:solidFill>
                <a:latin typeface="ＭＳ 明朝" panose="02020609040205080304" pitchFamily="17" charset="-128"/>
                <a:ea typeface="ＭＳ 明朝" panose="02020609040205080304" pitchFamily="17" charset="-128"/>
              </a:rPr>
              <a:t>東京都江東区豊洲３－２－３</a:t>
            </a:r>
          </a:p>
          <a:p>
            <a:r>
              <a:rPr lang="ja-JP" altLang="en-US" sz="800" spc="-20" dirty="0">
                <a:solidFill>
                  <a:srgbClr val="272E62"/>
                </a:solidFill>
                <a:latin typeface="ＭＳ 明朝" panose="02020609040205080304" pitchFamily="17" charset="-128"/>
                <a:ea typeface="ＭＳ 明朝" panose="02020609040205080304" pitchFamily="17" charset="-128"/>
              </a:rPr>
              <a:t>ＴＥＬ</a:t>
            </a:r>
            <a:r>
              <a:rPr lang="zh-TW" altLang="en-US" sz="800" spc="-20" dirty="0">
                <a:solidFill>
                  <a:srgbClr val="272E62"/>
                </a:solidFill>
                <a:latin typeface="ＭＳ 明朝" panose="02020609040205080304" pitchFamily="17" charset="-128"/>
                <a:ea typeface="ＭＳ 明朝" panose="02020609040205080304" pitchFamily="17" charset="-128"/>
              </a:rPr>
              <a:t>　</a:t>
            </a:r>
            <a:r>
              <a:rPr lang="en-US" altLang="ja-JP" sz="800" spc="-20" dirty="0">
                <a:solidFill>
                  <a:srgbClr val="272E62"/>
                </a:solidFill>
                <a:latin typeface="ＭＳ 明朝" panose="02020609040205080304" pitchFamily="17" charset="-128"/>
                <a:ea typeface="ＭＳ 明朝" panose="02020609040205080304" pitchFamily="17" charset="-128"/>
              </a:rPr>
              <a:t>03-1234-1111</a:t>
            </a:r>
            <a:r>
              <a:rPr lang="ja-JP" altLang="en-US" sz="800" spc="-20" dirty="0">
                <a:solidFill>
                  <a:srgbClr val="272E62"/>
                </a:solidFill>
                <a:latin typeface="ＭＳ 明朝" panose="02020609040205080304" pitchFamily="17" charset="-128"/>
                <a:ea typeface="ＭＳ 明朝" panose="02020609040205080304" pitchFamily="17" charset="-128"/>
              </a:rPr>
              <a:t>　</a:t>
            </a:r>
          </a:p>
          <a:p>
            <a:r>
              <a:rPr lang="ja-JP" altLang="en-US" sz="800" spc="-20" dirty="0">
                <a:solidFill>
                  <a:srgbClr val="272E62"/>
                </a:solidFill>
                <a:latin typeface="ＭＳ 明朝" panose="02020609040205080304" pitchFamily="17" charset="-128"/>
                <a:ea typeface="ＭＳ 明朝" panose="02020609040205080304" pitchFamily="17" charset="-128"/>
              </a:rPr>
              <a:t>ＦＡＸ　</a:t>
            </a:r>
            <a:r>
              <a:rPr lang="en-US" altLang="ja-JP" sz="800" spc="-20" dirty="0">
                <a:solidFill>
                  <a:srgbClr val="272E62"/>
                </a:solidFill>
                <a:latin typeface="ＭＳ 明朝" panose="02020609040205080304" pitchFamily="17" charset="-128"/>
                <a:ea typeface="ＭＳ 明朝" panose="02020609040205080304" pitchFamily="17" charset="-128"/>
              </a:rPr>
              <a:t>03-1234-1112</a:t>
            </a:r>
          </a:p>
          <a:p>
            <a:r>
              <a:rPr lang="ja-JP" altLang="en-US" sz="800" spc="-20" dirty="0">
                <a:solidFill>
                  <a:srgbClr val="272E62"/>
                </a:solidFill>
                <a:latin typeface="ＭＳ 明朝" panose="02020609040205080304" pitchFamily="17" charset="-128"/>
                <a:ea typeface="ＭＳ 明朝" panose="02020609040205080304" pitchFamily="17" charset="-128"/>
              </a:rPr>
              <a:t>ＵＲＬ　</a:t>
            </a:r>
            <a:r>
              <a:rPr lang="en-US" altLang="ja-JP" sz="800" spc="-20" dirty="0">
                <a:solidFill>
                  <a:srgbClr val="272E62"/>
                </a:solidFill>
                <a:latin typeface="ＭＳ 明朝" panose="02020609040205080304" pitchFamily="17" charset="-128"/>
                <a:ea typeface="ＭＳ 明朝" panose="02020609040205080304" pitchFamily="17" charset="-128"/>
              </a:rPr>
              <a:t>http://askult.com</a:t>
            </a:r>
            <a:endParaRPr lang="ja-JP" altLang="en-US" sz="800" spc="-20" dirty="0">
              <a:solidFill>
                <a:srgbClr val="272E62"/>
              </a:solidFill>
              <a:latin typeface="ＭＳ 明朝" panose="02020609040205080304" pitchFamily="17" charset="-128"/>
              <a:ea typeface="ＭＳ 明朝" panose="02020609040205080304" pitchFamily="17" charset="-128"/>
            </a:endParaRPr>
          </a:p>
        </p:txBody>
      </p:sp>
      <p:pic>
        <p:nvPicPr>
          <p:cNvPr id="8" name="図 7"/>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401129" y="841195"/>
            <a:ext cx="432817" cy="91440"/>
          </a:xfrm>
          <a:prstGeom prst="rect">
            <a:avLst/>
          </a:prstGeom>
        </p:spPr>
      </p:pic>
      <p:pic>
        <p:nvPicPr>
          <p:cNvPr id="9" name="図 8"/>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2971798" y="844498"/>
            <a:ext cx="432817" cy="91440"/>
          </a:xfrm>
          <a:prstGeom prst="rect">
            <a:avLst/>
          </a:prstGeom>
        </p:spPr>
      </p:pic>
      <p:sp>
        <p:nvSpPr>
          <p:cNvPr id="12" name="正方形/長方形 11"/>
          <p:cNvSpPr/>
          <p:nvPr/>
        </p:nvSpPr>
        <p:spPr>
          <a:xfrm>
            <a:off x="342000" y="2673813"/>
            <a:ext cx="3153600" cy="1756800"/>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400" b="1" dirty="0">
                <a:solidFill>
                  <a:srgbClr val="000066"/>
                </a:solidFill>
                <a:latin typeface="メイリオ" panose="020B0604030504040204" pitchFamily="50" charset="-128"/>
                <a:ea typeface="メイリオ" panose="020B0604030504040204" pitchFamily="50" charset="-128"/>
                <a:cs typeface="メイリオ" panose="020B0604030504040204" pitchFamily="50" charset="-128"/>
              </a:rPr>
              <a:t>地図入る</a:t>
            </a:r>
            <a:endParaRPr kumimoji="1" lang="ja-JP" altLang="en-US" sz="2400" b="1" dirty="0">
              <a:solidFill>
                <a:srgbClr val="000066"/>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3899205079"/>
      </p:ext>
    </p:extLst>
  </p:cSld>
  <p:clrMapOvr>
    <a:masterClrMapping/>
  </p:clrMapOvr>
</p:sld>
</file>

<file path=ppt/theme/theme1.xml><?xml version="1.0" encoding="utf-8"?>
<a:theme xmlns:a="http://schemas.openxmlformats.org/drawingml/2006/main" name="5">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noFill/>
        <a:ln w="155575">
          <a:solidFill>
            <a:srgbClr val="EE0000"/>
          </a:solidFill>
        </a:ln>
      </a:spPr>
      <a:bodyPr lIns="45811" tIns="22906" rIns="45811" bIns="22906" rtlCol="0" anchor="ctr"/>
      <a:lstStyle>
        <a:defPPr algn="ctr">
          <a:defRPr sz="1200"/>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プレゼンテーション1" id="{C85ADC12-09E9-4162-BF4B-DA7AAD490AEA}" vid="{B7C32699-F9B0-4000-B132-E7DE21CD5380}"/>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5</Template>
  <TotalTime>0</TotalTime>
  <Words>112</Words>
  <Application>Microsoft Office PowerPoint</Application>
  <PresentationFormat>ユーザー設定</PresentationFormat>
  <Paragraphs>30</Paragraphs>
  <Slides>2</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2</vt:i4>
      </vt:variant>
    </vt:vector>
  </HeadingPairs>
  <TitlesOfParts>
    <vt:vector size="11" baseType="lpstr">
      <vt:lpstr>HGS明朝E</vt:lpstr>
      <vt:lpstr>HG丸ｺﾞｼｯｸM-PRO</vt:lpstr>
      <vt:lpstr>ＭＳ Ｐゴシック</vt:lpstr>
      <vt:lpstr>ＭＳ 明朝</vt:lpstr>
      <vt:lpstr>メイリオ</vt:lpstr>
      <vt:lpstr>Arial</vt:lpstr>
      <vt:lpstr>Calibri</vt:lpstr>
      <vt:lpstr>Calibri Light</vt:lpstr>
      <vt:lpstr>5</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2016-07-29T14:10:24Z</dcterms:created>
  <dcterms:modified xsi:type="dcterms:W3CDTF">2017-02-26T07:22:26Z</dcterms:modified>
</cp:coreProperties>
</file>

<file path=docProps/thumbnail.jpeg>
</file>