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1" r:id="rId3"/>
  </p:sldIdLst>
  <p:sldSz cx="3816350" cy="5545138"/>
  <p:notesSz cx="3359150" cy="50863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746">
          <p15:clr>
            <a:srgbClr val="A4A3A4"/>
          </p15:clr>
        </p15:guide>
        <p15:guide id="2" pos="12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2E62"/>
    <a:srgbClr val="FBEE14"/>
    <a:srgbClr val="FF6699"/>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7" d="100"/>
          <a:sy n="97" d="100"/>
        </p:scale>
        <p:origin x="2044" y="60"/>
      </p:cViewPr>
      <p:guideLst>
        <p:guide orient="horz" pos="1746"/>
        <p:guide pos="120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1455894" cy="255456"/>
          </a:xfrm>
          <a:prstGeom prst="rect">
            <a:avLst/>
          </a:prstGeom>
        </p:spPr>
        <p:txBody>
          <a:bodyPr vert="horz" lIns="46186" tIns="23093" rIns="46186" bIns="23093" rtlCol="0"/>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1902472" y="0"/>
            <a:ext cx="1455894" cy="255456"/>
          </a:xfrm>
          <a:prstGeom prst="rect">
            <a:avLst/>
          </a:prstGeom>
        </p:spPr>
        <p:txBody>
          <a:bodyPr vert="horz" lIns="46186" tIns="23093" rIns="46186" bIns="23093" rtlCol="0"/>
          <a:lstStyle>
            <a:lvl1pPr algn="r" defTabSz="257865" fontAlgn="auto">
              <a:spcBef>
                <a:spcPts val="0"/>
              </a:spcBef>
              <a:spcAft>
                <a:spcPts val="0"/>
              </a:spcAft>
              <a:defRPr sz="600">
                <a:latin typeface="+mn-lt"/>
                <a:ea typeface="+mn-ea"/>
              </a:defRPr>
            </a:lvl1pPr>
          </a:lstStyle>
          <a:p>
            <a:pPr>
              <a:defRPr/>
            </a:pPr>
            <a:fld id="{D8A723FB-E196-48D5-A2F7-7297EAD9795A}" type="datetimeFigureOut">
              <a:rPr lang="ja-JP" altLang="en-US"/>
              <a:pPr>
                <a:defRPr/>
              </a:pPr>
              <a:t>2017/2/26</a:t>
            </a:fld>
            <a:endParaRPr lang="ja-JP" altLang="en-US"/>
          </a:p>
        </p:txBody>
      </p:sp>
      <p:sp>
        <p:nvSpPr>
          <p:cNvPr id="4" name="スライド イメージ プレースホルダー 3"/>
          <p:cNvSpPr>
            <a:spLocks noGrp="1" noRot="1" noChangeAspect="1"/>
          </p:cNvSpPr>
          <p:nvPr>
            <p:ph type="sldImg" idx="2"/>
          </p:nvPr>
        </p:nvSpPr>
        <p:spPr>
          <a:xfrm>
            <a:off x="1089025" y="635000"/>
            <a:ext cx="1181100" cy="1717675"/>
          </a:xfrm>
          <a:prstGeom prst="rect">
            <a:avLst/>
          </a:prstGeom>
          <a:noFill/>
          <a:ln w="12700">
            <a:solidFill>
              <a:prstClr val="black"/>
            </a:solidFill>
          </a:ln>
        </p:spPr>
        <p:txBody>
          <a:bodyPr vert="horz" lIns="46186" tIns="23093" rIns="46186" bIns="23093" rtlCol="0" anchor="ctr"/>
          <a:lstStyle/>
          <a:p>
            <a:pPr lvl="0"/>
            <a:endParaRPr lang="ja-JP" altLang="en-US" noProof="0"/>
          </a:p>
        </p:txBody>
      </p:sp>
      <p:sp>
        <p:nvSpPr>
          <p:cNvPr id="5" name="ノート プレースホルダー 4"/>
          <p:cNvSpPr>
            <a:spLocks noGrp="1"/>
          </p:cNvSpPr>
          <p:nvPr>
            <p:ph type="body" sz="quarter" idx="3"/>
          </p:nvPr>
        </p:nvSpPr>
        <p:spPr>
          <a:xfrm>
            <a:off x="335915" y="2447990"/>
            <a:ext cx="2687320" cy="2002974"/>
          </a:xfrm>
          <a:prstGeom prst="rect">
            <a:avLst/>
          </a:prstGeom>
        </p:spPr>
        <p:txBody>
          <a:bodyPr vert="horz" lIns="46186" tIns="23093" rIns="46186" bIns="23093"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4830894"/>
            <a:ext cx="1455894" cy="255456"/>
          </a:xfrm>
          <a:prstGeom prst="rect">
            <a:avLst/>
          </a:prstGeom>
        </p:spPr>
        <p:txBody>
          <a:bodyPr vert="horz" lIns="46186" tIns="23093" rIns="46186" bIns="23093" rtlCol="0" anchor="b"/>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1902472" y="4830894"/>
            <a:ext cx="1455894" cy="255456"/>
          </a:xfrm>
          <a:prstGeom prst="rect">
            <a:avLst/>
          </a:prstGeom>
        </p:spPr>
        <p:txBody>
          <a:bodyPr vert="horz" lIns="46186" tIns="23093" rIns="46186" bIns="23093" rtlCol="0" anchor="b"/>
          <a:lstStyle>
            <a:lvl1pPr algn="r" defTabSz="257865" fontAlgn="auto">
              <a:spcBef>
                <a:spcPts val="0"/>
              </a:spcBef>
              <a:spcAft>
                <a:spcPts val="0"/>
              </a:spcAft>
              <a:defRPr sz="600">
                <a:latin typeface="+mn-lt"/>
                <a:ea typeface="+mn-ea"/>
              </a:defRPr>
            </a:lvl1pPr>
          </a:lstStyle>
          <a:p>
            <a:pPr>
              <a:defRPr/>
            </a:pPr>
            <a:fld id="{5C4B02CB-5084-44CA-BC03-3474F014D872}" type="slidenum">
              <a:rPr lang="ja-JP" altLang="en-US"/>
              <a:pPr>
                <a:defRPr/>
              </a:pPr>
              <a:t>‹#›</a:t>
            </a:fld>
            <a:endParaRPr lang="ja-JP" altLang="en-US"/>
          </a:p>
        </p:txBody>
      </p:sp>
    </p:spTree>
    <p:extLst>
      <p:ext uri="{BB962C8B-B14F-4D97-AF65-F5344CB8AC3E}">
        <p14:creationId xmlns:p14="http://schemas.microsoft.com/office/powerpoint/2010/main" val="1350869993"/>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86226" y="907504"/>
            <a:ext cx="3243898" cy="1930529"/>
          </a:xfrm>
        </p:spPr>
        <p:txBody>
          <a:bodyPr anchor="b"/>
          <a:lstStyle>
            <a:lvl1pPr algn="ctr">
              <a:defRPr sz="2600"/>
            </a:lvl1pPr>
          </a:lstStyle>
          <a:p>
            <a:r>
              <a:rPr lang="ja-JP" altLang="en-US"/>
              <a:t>マスター タイトルの書式設定</a:t>
            </a:r>
            <a:endParaRPr lang="en-US" dirty="0"/>
          </a:p>
        </p:txBody>
      </p:sp>
      <p:sp>
        <p:nvSpPr>
          <p:cNvPr id="3" name="Subtitle 2"/>
          <p:cNvSpPr>
            <a:spLocks noGrp="1"/>
          </p:cNvSpPr>
          <p:nvPr>
            <p:ph type="subTitle" idx="1"/>
          </p:nvPr>
        </p:nvSpPr>
        <p:spPr>
          <a:xfrm>
            <a:off x="477044" y="2912482"/>
            <a:ext cx="2862262" cy="1338791"/>
          </a:xfrm>
        </p:spPr>
        <p:txBody>
          <a:bodyPr/>
          <a:lstStyle>
            <a:lvl1pPr marL="0" indent="0" algn="ctr">
              <a:buNone/>
              <a:defRPr sz="1000"/>
            </a:lvl1pPr>
            <a:lvl2pPr marL="194767" indent="0" algn="ctr">
              <a:buNone/>
              <a:defRPr sz="900"/>
            </a:lvl2pPr>
            <a:lvl3pPr marL="389535" indent="0" algn="ctr">
              <a:buNone/>
              <a:defRPr sz="800"/>
            </a:lvl3pPr>
            <a:lvl4pPr marL="584302" indent="0" algn="ctr">
              <a:buNone/>
              <a:defRPr sz="700"/>
            </a:lvl4pPr>
            <a:lvl5pPr marL="779070" indent="0" algn="ctr">
              <a:buNone/>
              <a:defRPr sz="700"/>
            </a:lvl5pPr>
            <a:lvl6pPr marL="973837" indent="0" algn="ctr">
              <a:buNone/>
              <a:defRPr sz="700"/>
            </a:lvl6pPr>
            <a:lvl7pPr marL="1168604" indent="0" algn="ctr">
              <a:buNone/>
              <a:defRPr sz="700"/>
            </a:lvl7pPr>
            <a:lvl8pPr marL="1363371" indent="0" algn="ctr">
              <a:buNone/>
              <a:defRPr sz="700"/>
            </a:lvl8pPr>
            <a:lvl9pPr marL="1558139" indent="0" algn="ctr">
              <a:buNone/>
              <a:defRPr sz="7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9AC4358-0CD6-40C8-B0E3-9F557CDD846E}"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5021-953B-45EF-A2FA-241F049FF0B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794870F5-2FB6-4F44-BB6A-E69CFE8450C6}"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865FE6-748A-45F8-BF0A-40D273B50D8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1076" y="295228"/>
            <a:ext cx="822900" cy="469924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62374" y="295228"/>
            <a:ext cx="2420997" cy="469924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E57256D-88D5-4F01-BAE2-E9DECB0E43E8}"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DF1809-4DD8-4BB7-BFCC-1CB99AB6E9A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EB31406B-F2F1-457C-9882-D848F5110B22}"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F6CE57-E7CE-4076-B654-89155761AEB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0387" y="1382436"/>
            <a:ext cx="3291602" cy="2306623"/>
          </a:xfrm>
        </p:spPr>
        <p:txBody>
          <a:bodyPr anchor="b"/>
          <a:lstStyle>
            <a:lvl1pPr>
              <a:defRPr sz="2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60387" y="3710880"/>
            <a:ext cx="3291602" cy="1212998"/>
          </a:xfrm>
        </p:spPr>
        <p:txBody>
          <a:bodyPr/>
          <a:lstStyle>
            <a:lvl1pPr marL="0" indent="0">
              <a:buNone/>
              <a:defRPr sz="1000">
                <a:solidFill>
                  <a:schemeClr val="tx1"/>
                </a:solidFill>
              </a:defRPr>
            </a:lvl1pPr>
            <a:lvl2pPr marL="194767" indent="0">
              <a:buNone/>
              <a:defRPr sz="900">
                <a:solidFill>
                  <a:schemeClr val="tx1">
                    <a:tint val="75000"/>
                  </a:schemeClr>
                </a:solidFill>
              </a:defRPr>
            </a:lvl2pPr>
            <a:lvl3pPr marL="389535" indent="0">
              <a:buNone/>
              <a:defRPr sz="800">
                <a:solidFill>
                  <a:schemeClr val="tx1">
                    <a:tint val="75000"/>
                  </a:schemeClr>
                </a:solidFill>
              </a:defRPr>
            </a:lvl3pPr>
            <a:lvl4pPr marL="584302" indent="0">
              <a:buNone/>
              <a:defRPr sz="700">
                <a:solidFill>
                  <a:schemeClr val="tx1">
                    <a:tint val="75000"/>
                  </a:schemeClr>
                </a:solidFill>
              </a:defRPr>
            </a:lvl4pPr>
            <a:lvl5pPr marL="779070" indent="0">
              <a:buNone/>
              <a:defRPr sz="700">
                <a:solidFill>
                  <a:schemeClr val="tx1">
                    <a:tint val="75000"/>
                  </a:schemeClr>
                </a:solidFill>
              </a:defRPr>
            </a:lvl5pPr>
            <a:lvl6pPr marL="973837" indent="0">
              <a:buNone/>
              <a:defRPr sz="700">
                <a:solidFill>
                  <a:schemeClr val="tx1">
                    <a:tint val="75000"/>
                  </a:schemeClr>
                </a:solidFill>
              </a:defRPr>
            </a:lvl6pPr>
            <a:lvl7pPr marL="1168604" indent="0">
              <a:buNone/>
              <a:defRPr sz="700">
                <a:solidFill>
                  <a:schemeClr val="tx1">
                    <a:tint val="75000"/>
                  </a:schemeClr>
                </a:solidFill>
              </a:defRPr>
            </a:lvl7pPr>
            <a:lvl8pPr marL="1363371" indent="0">
              <a:buNone/>
              <a:defRPr sz="700">
                <a:solidFill>
                  <a:schemeClr val="tx1">
                    <a:tint val="75000"/>
                  </a:schemeClr>
                </a:solidFill>
              </a:defRPr>
            </a:lvl8pPr>
            <a:lvl9pPr marL="1558139" indent="0">
              <a:buNone/>
              <a:defRPr sz="7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F0382158-60CB-43C1-9B61-2EC91F6BFB92}"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05CC78-A833-4A18-BE0C-4E89B9E445C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62374" y="1476136"/>
            <a:ext cx="1621949" cy="351833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932027" y="1476136"/>
            <a:ext cx="1621949" cy="351833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82D6C24E-124C-4948-8A35-B8DCE417AC59}"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C7E271-AAAD-45CB-BEDA-42DC55757AE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62871" y="295228"/>
            <a:ext cx="3291602" cy="107180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62871" y="1359329"/>
            <a:ext cx="1614495"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4" name="Content Placeholder 3"/>
          <p:cNvSpPr>
            <a:spLocks noGrp="1"/>
          </p:cNvSpPr>
          <p:nvPr>
            <p:ph sz="half" idx="2"/>
          </p:nvPr>
        </p:nvSpPr>
        <p:spPr>
          <a:xfrm>
            <a:off x="262871" y="2025515"/>
            <a:ext cx="1614495" cy="2979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932027" y="1359329"/>
            <a:ext cx="1622446"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6" name="Content Placeholder 5"/>
          <p:cNvSpPr>
            <a:spLocks noGrp="1"/>
          </p:cNvSpPr>
          <p:nvPr>
            <p:ph sz="quarter" idx="4"/>
          </p:nvPr>
        </p:nvSpPr>
        <p:spPr>
          <a:xfrm>
            <a:off x="1932027" y="2025515"/>
            <a:ext cx="1622446" cy="2979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D6233DFD-0A48-4C2C-8A63-CE18E3F6F596}" type="datetimeFigureOut">
              <a:rPr lang="en-US"/>
              <a:pPr>
                <a:defRPr/>
              </a:pPr>
              <a:t>2/26/2017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20B41E2-12DC-49B2-A669-37E10838433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4F697277-3649-4333-8589-F035B94E0244}" type="datetimeFigureOut">
              <a:rPr lang="en-US"/>
              <a:pPr>
                <a:defRPr/>
              </a:pPr>
              <a:t>2/26/2017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7FFC2B-7F27-454C-B465-B33073DE590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C48B01-8B4E-4472-8067-9ACA020C78E0}" type="datetimeFigureOut">
              <a:rPr lang="en-US"/>
              <a:pPr>
                <a:defRPr/>
              </a:pPr>
              <a:t>2/26/2017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C8D4447-F534-4176-9D6D-D5E0FEF697B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a:t>マスター タイトルの書式設定</a:t>
            </a:r>
            <a:endParaRPr lang="en-US" dirty="0"/>
          </a:p>
        </p:txBody>
      </p:sp>
      <p:sp>
        <p:nvSpPr>
          <p:cNvPr id="3" name="Content Placeholder 2"/>
          <p:cNvSpPr>
            <a:spLocks noGrp="1"/>
          </p:cNvSpPr>
          <p:nvPr>
            <p:ph idx="1"/>
          </p:nvPr>
        </p:nvSpPr>
        <p:spPr>
          <a:xfrm>
            <a:off x="1622446" y="798398"/>
            <a:ext cx="1932027" cy="394064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158EB1A6-683C-4D5E-8A67-B0B748B65CD0}"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7A5851-ABCF-4557-A279-FD4165D26F6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622446" y="798398"/>
            <a:ext cx="1932027" cy="3940642"/>
          </a:xfrm>
        </p:spPr>
        <p:txBody>
          <a:bodyPr rtlCol="0">
            <a:normAutofit/>
          </a:bodyPr>
          <a:lstStyle>
            <a:lvl1pPr marL="0" indent="0">
              <a:buNone/>
              <a:defRPr sz="1400"/>
            </a:lvl1pPr>
            <a:lvl2pPr marL="194767" indent="0">
              <a:buNone/>
              <a:defRPr sz="1200"/>
            </a:lvl2pPr>
            <a:lvl3pPr marL="389535" indent="0">
              <a:buNone/>
              <a:defRPr sz="1000"/>
            </a:lvl3pPr>
            <a:lvl4pPr marL="584302" indent="0">
              <a:buNone/>
              <a:defRPr sz="900"/>
            </a:lvl4pPr>
            <a:lvl5pPr marL="779070" indent="0">
              <a:buNone/>
              <a:defRPr sz="900"/>
            </a:lvl5pPr>
            <a:lvl6pPr marL="973837" indent="0">
              <a:buNone/>
              <a:defRPr sz="900"/>
            </a:lvl6pPr>
            <a:lvl7pPr marL="1168604" indent="0">
              <a:buNone/>
              <a:defRPr sz="900"/>
            </a:lvl7pPr>
            <a:lvl8pPr marL="1363371" indent="0">
              <a:buNone/>
              <a:defRPr sz="900"/>
            </a:lvl8pPr>
            <a:lvl9pPr marL="1558139" indent="0">
              <a:buNone/>
              <a:defRPr sz="9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A12308A4-597C-4BA8-8051-AB901BA1BBCA}"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A8093A-8CC7-4EC8-BFA3-AEFF43CD65A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1938" y="295275"/>
            <a:ext cx="3292475" cy="1071563"/>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a:t>マスター タイトルの書式設定</a:t>
            </a:r>
            <a:endParaRPr lang="en-US"/>
          </a:p>
        </p:txBody>
      </p:sp>
      <p:sp>
        <p:nvSpPr>
          <p:cNvPr id="1027" name="Text Placeholder 2"/>
          <p:cNvSpPr>
            <a:spLocks noGrp="1"/>
          </p:cNvSpPr>
          <p:nvPr>
            <p:ph type="body" idx="1"/>
          </p:nvPr>
        </p:nvSpPr>
        <p:spPr bwMode="auto">
          <a:xfrm>
            <a:off x="261938" y="1476375"/>
            <a:ext cx="3292475" cy="3517900"/>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261938" y="5138738"/>
            <a:ext cx="858837" cy="295275"/>
          </a:xfrm>
          <a:prstGeom prst="rect">
            <a:avLst/>
          </a:prstGeom>
        </p:spPr>
        <p:txBody>
          <a:bodyPr vert="horz" lIns="45811" tIns="22906" rIns="45811" bIns="22906" rtlCol="0" anchor="ctr"/>
          <a:lstStyle>
            <a:lvl1pPr algn="l" defTabSz="510523" fontAlgn="auto">
              <a:spcBef>
                <a:spcPts val="0"/>
              </a:spcBef>
              <a:spcAft>
                <a:spcPts val="0"/>
              </a:spcAft>
              <a:defRPr sz="500">
                <a:solidFill>
                  <a:schemeClr val="tx1">
                    <a:tint val="75000"/>
                  </a:schemeClr>
                </a:solidFill>
                <a:latin typeface="+mn-lt"/>
                <a:ea typeface="+mn-ea"/>
              </a:defRPr>
            </a:lvl1pPr>
          </a:lstStyle>
          <a:p>
            <a:pPr>
              <a:defRPr/>
            </a:pPr>
            <a:fld id="{536415A9-4ACA-4264-9363-938F508BB430}" type="datetimeFigureOut">
              <a:rPr lang="en-US"/>
              <a:pPr>
                <a:defRPr/>
              </a:pPr>
              <a:t>2/26/2017</a:t>
            </a:fld>
            <a:endParaRPr lang="en-US" dirty="0"/>
          </a:p>
        </p:txBody>
      </p:sp>
      <p:sp>
        <p:nvSpPr>
          <p:cNvPr id="5" name="Footer Placeholder 4"/>
          <p:cNvSpPr>
            <a:spLocks noGrp="1"/>
          </p:cNvSpPr>
          <p:nvPr>
            <p:ph type="ftr" sz="quarter" idx="3"/>
          </p:nvPr>
        </p:nvSpPr>
        <p:spPr>
          <a:xfrm>
            <a:off x="1263650" y="5138738"/>
            <a:ext cx="1289050" cy="295275"/>
          </a:xfrm>
          <a:prstGeom prst="rect">
            <a:avLst/>
          </a:prstGeom>
        </p:spPr>
        <p:txBody>
          <a:bodyPr vert="horz" lIns="45811" tIns="22906" rIns="45811" bIns="22906" rtlCol="0" anchor="ctr"/>
          <a:lstStyle>
            <a:lvl1pPr algn="ctr" defTabSz="510523" fontAlgn="auto">
              <a:spcBef>
                <a:spcPts val="0"/>
              </a:spcBef>
              <a:spcAft>
                <a:spcPts val="0"/>
              </a:spcAft>
              <a:defRPr sz="5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2695575" y="5138738"/>
            <a:ext cx="858838" cy="295275"/>
          </a:xfrm>
          <a:prstGeom prst="rect">
            <a:avLst/>
          </a:prstGeom>
        </p:spPr>
        <p:txBody>
          <a:bodyPr vert="horz" lIns="45811" tIns="22906" rIns="45811" bIns="22906" rtlCol="0" anchor="ctr"/>
          <a:lstStyle>
            <a:lvl1pPr algn="r" defTabSz="510523" fontAlgn="auto">
              <a:spcBef>
                <a:spcPts val="0"/>
              </a:spcBef>
              <a:spcAft>
                <a:spcPts val="0"/>
              </a:spcAft>
              <a:defRPr sz="500">
                <a:solidFill>
                  <a:schemeClr val="tx1">
                    <a:tint val="75000"/>
                  </a:schemeClr>
                </a:solidFill>
                <a:latin typeface="+mn-lt"/>
                <a:ea typeface="+mn-ea"/>
              </a:defRPr>
            </a:lvl1pPr>
          </a:lstStyle>
          <a:p>
            <a:pPr>
              <a:defRPr/>
            </a:pPr>
            <a:fld id="{DB33BBD0-45C3-44E8-A40E-F4E8A7B1B71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76" r:id="rId12"/>
  </p:sldLayoutIdLst>
  <p:txStyles>
    <p:titleStyle>
      <a:lvl1pPr algn="l" defTabSz="388938"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2pPr>
      <a:lvl3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3pPr>
      <a:lvl4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4pPr>
      <a:lvl5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5pPr>
      <a:lvl6pPr marL="4572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6pPr>
      <a:lvl7pPr marL="9144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7pPr>
      <a:lvl8pPr marL="13716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8pPr>
      <a:lvl9pPr marL="18288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9pPr>
    </p:titleStyle>
    <p:bodyStyle>
      <a:lvl1pPr marL="96838" indent="-96838" algn="l" defTabSz="388938"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2100" indent="-96838" algn="l" defTabSz="388938"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8938"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6300"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3816350" cy="5541963"/>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3" name="正方形/長方形 2"/>
          <p:cNvSpPr>
            <a:spLocks noChangeArrowheads="1"/>
          </p:cNvSpPr>
          <p:nvPr/>
        </p:nvSpPr>
        <p:spPr bwMode="auto">
          <a:xfrm>
            <a:off x="109538" y="107950"/>
            <a:ext cx="3600450" cy="5327650"/>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4" name="正方形/長方形 3"/>
          <p:cNvSpPr>
            <a:spLocks noChangeArrowheads="1"/>
          </p:cNvSpPr>
          <p:nvPr/>
        </p:nvSpPr>
        <p:spPr bwMode="auto">
          <a:xfrm>
            <a:off x="179388" y="179388"/>
            <a:ext cx="3455987" cy="5181600"/>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cxnSp>
        <p:nvCxnSpPr>
          <p:cNvPr id="15365" name="直線矢印コネクタ 7"/>
          <p:cNvCxnSpPr>
            <a:cxnSpLocks noChangeShapeType="1"/>
          </p:cNvCxnSpPr>
          <p:nvPr/>
        </p:nvCxnSpPr>
        <p:spPr bwMode="auto">
          <a:xfrm flipV="1">
            <a:off x="107950" y="3736975"/>
            <a:ext cx="3598863" cy="11113"/>
          </a:xfrm>
          <a:prstGeom prst="straightConnector1">
            <a:avLst/>
          </a:prstGeom>
          <a:noFill/>
          <a:ln w="19050" algn="ctr">
            <a:solidFill>
              <a:srgbClr val="FF0000"/>
            </a:solidFill>
            <a:miter lim="800000"/>
            <a:headEnd type="arrow" w="med" len="med"/>
            <a:tailEnd type="arrow" w="med" len="med"/>
          </a:ln>
        </p:spPr>
      </p:cxnSp>
      <p:cxnSp>
        <p:nvCxnSpPr>
          <p:cNvPr id="15366" name="直線矢印コネクタ 12"/>
          <p:cNvCxnSpPr>
            <a:cxnSpLocks noChangeShapeType="1"/>
          </p:cNvCxnSpPr>
          <p:nvPr/>
        </p:nvCxnSpPr>
        <p:spPr bwMode="auto">
          <a:xfrm flipV="1">
            <a:off x="180975" y="5180013"/>
            <a:ext cx="3455988" cy="15875"/>
          </a:xfrm>
          <a:prstGeom prst="straightConnector1">
            <a:avLst/>
          </a:prstGeom>
          <a:noFill/>
          <a:ln w="19050" algn="ctr">
            <a:solidFill>
              <a:srgbClr val="0070C0"/>
            </a:solidFill>
            <a:miter lim="800000"/>
            <a:headEnd type="arrow" w="med" len="med"/>
            <a:tailEnd type="arrow" w="med" len="med"/>
          </a:ln>
        </p:spPr>
      </p:cxnSp>
      <p:cxnSp>
        <p:nvCxnSpPr>
          <p:cNvPr id="15367" name="直線矢印コネクタ 13"/>
          <p:cNvCxnSpPr>
            <a:cxnSpLocks noChangeShapeType="1"/>
          </p:cNvCxnSpPr>
          <p:nvPr/>
        </p:nvCxnSpPr>
        <p:spPr bwMode="auto">
          <a:xfrm>
            <a:off x="-11113" y="2574925"/>
            <a:ext cx="3814763" cy="0"/>
          </a:xfrm>
          <a:prstGeom prst="straightConnector1">
            <a:avLst/>
          </a:prstGeom>
          <a:noFill/>
          <a:ln w="19050" algn="ctr">
            <a:solidFill>
              <a:schemeClr val="tx1"/>
            </a:solidFill>
            <a:miter lim="800000"/>
            <a:headEnd type="arrow" w="med" len="med"/>
            <a:tailEnd type="arrow" w="med" len="med"/>
          </a:ln>
        </p:spPr>
      </p:cxnSp>
      <p:sp>
        <p:nvSpPr>
          <p:cNvPr id="21" name="PubRRectCallout"/>
          <p:cNvSpPr>
            <a:spLocks noEditPoints="1" noChangeArrowheads="1"/>
          </p:cNvSpPr>
          <p:nvPr/>
        </p:nvSpPr>
        <p:spPr bwMode="auto">
          <a:xfrm>
            <a:off x="895350" y="1536700"/>
            <a:ext cx="2025650" cy="968375"/>
          </a:xfrm>
          <a:custGeom>
            <a:avLst/>
            <a:gdLst>
              <a:gd name="T0" fmla="*/ 977463 w 21600"/>
              <a:gd name="T1" fmla="*/ 0 h 21600"/>
              <a:gd name="T2" fmla="*/ 0 w 21600"/>
              <a:gd name="T3" fmla="*/ 386964 h 21600"/>
              <a:gd name="T4" fmla="*/ 778983 w 21600"/>
              <a:gd name="T5" fmla="*/ 967635 h 21600"/>
              <a:gd name="T6" fmla="*/ 977463 w 21600"/>
              <a:gd name="T7" fmla="*/ 773974 h 21600"/>
              <a:gd name="T8" fmla="*/ 1954925 w 21600"/>
              <a:gd name="T9" fmla="*/ 38696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28398" dir="3806097" algn="ctr" rotWithShape="0">
              <a:srgbClr val="808080"/>
            </a:outerShdw>
          </a:effectLst>
        </p:spPr>
        <p:txBody>
          <a:bodyPr lIns="45811" tIns="22906" rIns="45811" bIns="22906"/>
          <a:lstStyle/>
          <a:p>
            <a:pPr defTabSz="510523" fontAlgn="auto">
              <a:spcBef>
                <a:spcPts val="0"/>
              </a:spcBef>
              <a:spcAft>
                <a:spcPts val="0"/>
              </a:spcAft>
              <a:defRPr/>
            </a:pPr>
            <a:r>
              <a:rPr lang="en-US" altLang="ja-JP" b="1" dirty="0">
                <a:latin typeface="HG丸ｺﾞｼｯｸM-PRO" pitchFamily="50" charset="-128"/>
                <a:ea typeface="HG丸ｺﾞｼｯｸM-PRO" pitchFamily="50" charset="-128"/>
              </a:rPr>
              <a:t>POINT1</a:t>
            </a:r>
          </a:p>
          <a:p>
            <a:pPr defTabSz="510523" fontAlgn="auto">
              <a:spcBef>
                <a:spcPts val="0"/>
              </a:spcBef>
              <a:spcAft>
                <a:spcPts val="0"/>
              </a:spcAft>
              <a:defRPr/>
            </a:pPr>
            <a:endParaRPr lang="en-US" altLang="ja-JP" sz="700" dirty="0">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テンプレートのサイズは黒の枠</a:t>
            </a:r>
            <a:endParaRPr lang="en-US" altLang="ja-JP" sz="900" b="1" dirty="0">
              <a:latin typeface="HG丸ｺﾞｼｯｸM-PRO" pitchFamily="50" charset="-128"/>
              <a:ea typeface="HG丸ｺﾞｼｯｸM-PRO" pitchFamily="50" charset="-128"/>
            </a:endParaRPr>
          </a:p>
          <a:p>
            <a:pPr defTabSz="510523" fontAlgn="auto">
              <a:spcBef>
                <a:spcPts val="0"/>
              </a:spcBef>
              <a:spcAft>
                <a:spcPts val="0"/>
              </a:spcAft>
              <a:defRPr/>
            </a:pPr>
            <a:r>
              <a:rPr lang="en-US" altLang="ja-JP" sz="900" b="1" dirty="0">
                <a:latin typeface="HG丸ｺﾞｼｯｸM-PRO" pitchFamily="50" charset="-128"/>
                <a:ea typeface="HG丸ｺﾞｼｯｸM-PRO" pitchFamily="50" charset="-128"/>
              </a:rPr>
              <a:t>(154</a:t>
            </a:r>
            <a:r>
              <a:rPr lang="ja-JP" altLang="en-US" sz="900" b="1" dirty="0">
                <a:latin typeface="HG丸ｺﾞｼｯｸM-PRO" pitchFamily="50" charset="-128"/>
                <a:ea typeface="HG丸ｺﾞｼｯｸM-PRO" pitchFamily="50" charset="-128"/>
              </a:rPr>
              <a:t>㎜</a:t>
            </a:r>
            <a:r>
              <a:rPr lang="en-US" altLang="ja-JP" sz="900" b="1" dirty="0">
                <a:latin typeface="HG丸ｺﾞｼｯｸM-PRO" pitchFamily="50" charset="-128"/>
                <a:ea typeface="HG丸ｺﾞｼｯｸM-PRO" pitchFamily="50" charset="-128"/>
              </a:rPr>
              <a:t>×106</a:t>
            </a:r>
            <a:r>
              <a:rPr lang="ja-JP" altLang="en-US" sz="900" b="1" dirty="0">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895350" y="2695575"/>
            <a:ext cx="2025650" cy="966788"/>
          </a:xfrm>
          <a:custGeom>
            <a:avLst/>
            <a:gdLst>
              <a:gd name="T0" fmla="*/ 977463 w 21600"/>
              <a:gd name="T1" fmla="*/ 0 h 21600"/>
              <a:gd name="T2" fmla="*/ 0 w 21600"/>
              <a:gd name="T3" fmla="*/ 386642 h 21600"/>
              <a:gd name="T4" fmla="*/ 778983 w 21600"/>
              <a:gd name="T5" fmla="*/ 966828 h 21600"/>
              <a:gd name="T6" fmla="*/ 977463 w 21600"/>
              <a:gd name="T7" fmla="*/ 773328 h 21600"/>
              <a:gd name="T8" fmla="*/ 1954925 w 21600"/>
              <a:gd name="T9" fmla="*/ 386642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28398" dir="3806097" algn="ctr" rotWithShape="0">
              <a:srgbClr val="FF0000"/>
            </a:outerShdw>
          </a:effectLst>
        </p:spPr>
        <p:txBody>
          <a:bodyPr lIns="45811" tIns="22906" rIns="45811" bIns="22906"/>
          <a:lstStyle/>
          <a:p>
            <a:pPr defTabSz="510523" fontAlgn="auto">
              <a:spcBef>
                <a:spcPts val="0"/>
              </a:spcBef>
              <a:spcAft>
                <a:spcPts val="0"/>
              </a:spcAft>
              <a:defRPr/>
            </a:pPr>
            <a:r>
              <a:rPr lang="en-US" altLang="ja-JP" b="1" dirty="0">
                <a:solidFill>
                  <a:srgbClr val="FF0000"/>
                </a:solidFill>
                <a:latin typeface="HG丸ｺﾞｼｯｸM-PRO" pitchFamily="50" charset="-128"/>
                <a:ea typeface="HG丸ｺﾞｼｯｸM-PRO" pitchFamily="50" charset="-128"/>
              </a:rPr>
              <a:t>POINT2</a:t>
            </a:r>
          </a:p>
          <a:p>
            <a:pPr defTabSz="510523" fontAlgn="auto">
              <a:spcBef>
                <a:spcPts val="0"/>
              </a:spcBef>
              <a:spcAft>
                <a:spcPts val="0"/>
              </a:spcAft>
              <a:defRPr/>
            </a:pPr>
            <a:endParaRPr lang="en-US" altLang="ja-JP" sz="700" b="1" dirty="0">
              <a:solidFill>
                <a:srgbClr val="FF0000"/>
              </a:solidFill>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印刷物の仕上がりサイズは赤の枠</a:t>
            </a:r>
            <a:r>
              <a:rPr lang="en-US" altLang="ja-JP" sz="900" b="1" dirty="0">
                <a:solidFill>
                  <a:srgbClr val="FF0000"/>
                </a:solidFill>
                <a:latin typeface="HG丸ｺﾞｼｯｸM-PRO" pitchFamily="50" charset="-128"/>
                <a:ea typeface="HG丸ｺﾞｼｯｸM-PRO" pitchFamily="50" charset="-128"/>
              </a:rPr>
              <a:t>(148</a:t>
            </a:r>
            <a:r>
              <a:rPr lang="ja-JP" altLang="en-US" sz="900" b="1" dirty="0">
                <a:solidFill>
                  <a:srgbClr val="FF0000"/>
                </a:solidFill>
                <a:latin typeface="HG丸ｺﾞｼｯｸM-PRO" pitchFamily="50" charset="-128"/>
                <a:ea typeface="HG丸ｺﾞｼｯｸM-PRO" pitchFamily="50" charset="-128"/>
              </a:rPr>
              <a:t>㎜</a:t>
            </a:r>
            <a:r>
              <a:rPr lang="en-US" altLang="ja-JP" sz="900" b="1" dirty="0">
                <a:solidFill>
                  <a:srgbClr val="FF0000"/>
                </a:solidFill>
                <a:latin typeface="HG丸ｺﾞｼｯｸM-PRO" pitchFamily="50" charset="-128"/>
                <a:ea typeface="HG丸ｺﾞｼｯｸM-PRO" pitchFamily="50" charset="-128"/>
              </a:rPr>
              <a:t>×100</a:t>
            </a:r>
            <a:r>
              <a:rPr lang="ja-JP" altLang="en-US" sz="900" b="1" dirty="0">
                <a:solidFill>
                  <a:srgbClr val="FF0000"/>
                </a:solidFill>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895350" y="3971925"/>
            <a:ext cx="2025650" cy="1154113"/>
          </a:xfrm>
          <a:custGeom>
            <a:avLst/>
            <a:gdLst>
              <a:gd name="T0" fmla="*/ 977463 w 21600"/>
              <a:gd name="T1" fmla="*/ 0 h 21600"/>
              <a:gd name="T2" fmla="*/ 0 w 21600"/>
              <a:gd name="T3" fmla="*/ 486368 h 21600"/>
              <a:gd name="T4" fmla="*/ 778983 w 21600"/>
              <a:gd name="T5" fmla="*/ 1216202 h 21600"/>
              <a:gd name="T6" fmla="*/ 977463 w 21600"/>
              <a:gd name="T7" fmla="*/ 972793 h 21600"/>
              <a:gd name="T8" fmla="*/ 1954925 w 21600"/>
              <a:gd name="T9" fmla="*/ 48636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28398" dir="3806097"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a:defRPr/>
            </a:pPr>
            <a:endParaRPr lang="en-US" altLang="ja-JP" sz="7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仕上がりで切れてはいけない部分は</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㎜）の中に収めてください。</a:t>
            </a:r>
          </a:p>
        </p:txBody>
      </p:sp>
      <p:sp>
        <p:nvSpPr>
          <p:cNvPr id="15371" name="正方形/長方形 4"/>
          <p:cNvSpPr>
            <a:spLocks noChangeArrowheads="1"/>
          </p:cNvSpPr>
          <p:nvPr/>
        </p:nvSpPr>
        <p:spPr bwMode="auto">
          <a:xfrm>
            <a:off x="301625" y="511175"/>
            <a:ext cx="3211513" cy="595313"/>
          </a:xfrm>
          <a:prstGeom prst="rect">
            <a:avLst/>
          </a:prstGeom>
          <a:solidFill>
            <a:schemeClr val="bg1"/>
          </a:solidFill>
          <a:ln w="25400" algn="ctr">
            <a:solidFill>
              <a:srgbClr val="2F5597"/>
            </a:solidFill>
            <a:miter lim="800000"/>
            <a:headEnd/>
            <a:tailEnd/>
          </a:ln>
        </p:spPr>
        <p:txBody>
          <a:bodyPr lIns="45811" tIns="22906" rIns="45811" bIns="22906" anchor="ctr"/>
          <a:lstStyle/>
          <a:p>
            <a:r>
              <a:rPr lang="ja-JP" altLang="en-US" sz="900" b="1">
                <a:solidFill>
                  <a:srgbClr val="404040"/>
                </a:solidFill>
                <a:latin typeface="HG丸ｺﾞｼｯｸM-PRO" pitchFamily="50" charset="-128"/>
                <a:ea typeface="HG丸ｺﾞｼｯｸM-PRO" pitchFamily="50" charset="-128"/>
              </a:rPr>
              <a:t>このテンプレートはポストカードサイズ（</a:t>
            </a:r>
            <a:r>
              <a:rPr lang="en-US" altLang="ja-JP" sz="900" b="1">
                <a:solidFill>
                  <a:srgbClr val="404040"/>
                </a:solidFill>
                <a:latin typeface="HG丸ｺﾞｼｯｸM-PRO" pitchFamily="50" charset="-128"/>
                <a:ea typeface="HG丸ｺﾞｼｯｸM-PRO" pitchFamily="50" charset="-128"/>
              </a:rPr>
              <a:t>148×100</a:t>
            </a:r>
            <a:r>
              <a:rPr lang="ja-JP" altLang="en-US" sz="900" b="1">
                <a:solidFill>
                  <a:srgbClr val="404040"/>
                </a:solidFill>
                <a:latin typeface="HG丸ｺﾞｼｯｸM-PRO" pitchFamily="50" charset="-128"/>
                <a:ea typeface="HG丸ｺﾞｼｯｸM-PRO" pitchFamily="50" charset="-128"/>
              </a:rPr>
              <a:t>㎜）の印刷物を作る為のテンプレートです。</a:t>
            </a:r>
          </a:p>
          <a:p>
            <a:r>
              <a:rPr lang="ja-JP" altLang="en-US" sz="9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39241" y="1116902"/>
            <a:ext cx="3551499" cy="1477328"/>
          </a:xfrm>
          <a:prstGeom prst="rect">
            <a:avLst/>
          </a:prstGeom>
        </p:spPr>
        <p:txBody>
          <a:bodyPr wrap="square">
            <a:spAutoFit/>
          </a:bodyPr>
          <a:lstStyle/>
          <a:p>
            <a:pPr algn="ctr">
              <a:lnSpc>
                <a:spcPts val="1400"/>
              </a:lnSpc>
            </a:pPr>
            <a:r>
              <a:rPr lang="ja-JP" altLang="en-US" sz="750" spc="50" dirty="0">
                <a:solidFill>
                  <a:srgbClr val="272E62"/>
                </a:solidFill>
                <a:latin typeface="ＭＳ Ｐゴシック" panose="020B0600070205080204" pitchFamily="50" charset="-128"/>
                <a:ea typeface="ＭＳ Ｐゴシック" panose="020B0600070205080204" pitchFamily="50" charset="-128"/>
              </a:rPr>
              <a:t>拝啓　○○の候　ますますご清栄のこととお慶び申し上げます。</a:t>
            </a:r>
          </a:p>
          <a:p>
            <a:pPr algn="ctr">
              <a:lnSpc>
                <a:spcPts val="1400"/>
              </a:lnSpc>
            </a:pPr>
            <a:r>
              <a:rPr lang="ja-JP" altLang="en-US" sz="750" spc="50" dirty="0">
                <a:solidFill>
                  <a:srgbClr val="272E62"/>
                </a:solidFill>
                <a:latin typeface="ＭＳ Ｐゴシック" panose="020B0600070205080204" pitchFamily="50" charset="-128"/>
                <a:ea typeface="ＭＳ Ｐゴシック" panose="020B0600070205080204" pitchFamily="50" charset="-128"/>
              </a:rPr>
              <a:t>　</a:t>
            </a:r>
            <a:r>
              <a:rPr lang="ja-JP" altLang="en-US" sz="750" spc="10" dirty="0">
                <a:solidFill>
                  <a:srgbClr val="272E62"/>
                </a:solidFill>
                <a:latin typeface="ＭＳ Ｐゴシック" panose="020B0600070205080204" pitchFamily="50" charset="-128"/>
                <a:ea typeface="ＭＳ Ｐゴシック" panose="020B0600070205080204" pitchFamily="50" charset="-128"/>
              </a:rPr>
              <a:t>このたび、弊社は下記に事務所を移転いたしましたのでご案内申し上げます。</a:t>
            </a:r>
          </a:p>
          <a:p>
            <a:pPr algn="ctr">
              <a:lnSpc>
                <a:spcPts val="1400"/>
              </a:lnSpc>
            </a:pPr>
            <a:r>
              <a:rPr lang="ja-JP" altLang="en-US" sz="750" spc="10" dirty="0">
                <a:solidFill>
                  <a:srgbClr val="272E62"/>
                </a:solidFill>
                <a:latin typeface="ＭＳ Ｐゴシック" panose="020B0600070205080204" pitchFamily="50" charset="-128"/>
                <a:ea typeface="ＭＳ Ｐゴシック" panose="020B0600070205080204" pitchFamily="50" charset="-128"/>
              </a:rPr>
              <a:t>今後とも一層のご指導とご支援を賜りますようお願い申し上げます。</a:t>
            </a:r>
          </a:p>
          <a:p>
            <a:pPr algn="r">
              <a:lnSpc>
                <a:spcPts val="1400"/>
              </a:lnSpc>
            </a:pPr>
            <a:r>
              <a:rPr lang="ja-JP" altLang="en-US" sz="750" spc="10" dirty="0">
                <a:solidFill>
                  <a:srgbClr val="272E62"/>
                </a:solidFill>
                <a:latin typeface="ＭＳ Ｐゴシック" panose="020B0600070205080204" pitchFamily="50" charset="-128"/>
                <a:ea typeface="ＭＳ Ｐゴシック" panose="020B0600070205080204" pitchFamily="50" charset="-128"/>
              </a:rPr>
              <a:t>敬具</a:t>
            </a:r>
            <a:r>
              <a:rPr lang="ja-JP" altLang="en-US" sz="750" spc="50" dirty="0">
                <a:solidFill>
                  <a:srgbClr val="272E62"/>
                </a:solidFill>
                <a:latin typeface="ＭＳ Ｐゴシック" panose="020B0600070205080204" pitchFamily="50" charset="-128"/>
                <a:ea typeface="ＭＳ Ｐゴシック" panose="020B0600070205080204" pitchFamily="50" charset="-128"/>
              </a:rPr>
              <a:t>　</a:t>
            </a:r>
          </a:p>
          <a:p>
            <a:pPr>
              <a:lnSpc>
                <a:spcPts val="2000"/>
              </a:lnSpc>
            </a:pPr>
            <a:r>
              <a:rPr lang="ja-JP" altLang="en-US" sz="750" spc="50" dirty="0">
                <a:solidFill>
                  <a:srgbClr val="272E62"/>
                </a:solidFill>
                <a:latin typeface="ＭＳ Ｐゴシック" panose="020B0600070205080204" pitchFamily="50" charset="-128"/>
                <a:ea typeface="ＭＳ Ｐゴシック" panose="020B0600070205080204" pitchFamily="50" charset="-128"/>
              </a:rPr>
              <a:t>　平成２８年１０月</a:t>
            </a:r>
            <a:endParaRPr lang="en-US" altLang="ja-JP" sz="750" spc="50" dirty="0">
              <a:solidFill>
                <a:srgbClr val="272E62"/>
              </a:solidFill>
              <a:latin typeface="ＭＳ Ｐゴシック" panose="020B0600070205080204" pitchFamily="50" charset="-128"/>
              <a:ea typeface="ＭＳ Ｐゴシック" panose="020B0600070205080204" pitchFamily="50" charset="-128"/>
            </a:endParaRPr>
          </a:p>
          <a:p>
            <a:pPr algn="r">
              <a:lnSpc>
                <a:spcPts val="1800"/>
              </a:lnSpc>
            </a:pPr>
            <a:r>
              <a:rPr lang="ja-JP" altLang="en-US" sz="1100" spc="-10" dirty="0">
                <a:solidFill>
                  <a:srgbClr val="272E62"/>
                </a:solidFill>
                <a:latin typeface="HGPｺﾞｼｯｸE" panose="020B0900000000000000" pitchFamily="50" charset="-128"/>
                <a:ea typeface="HGPｺﾞｼｯｸE" panose="020B0900000000000000" pitchFamily="50" charset="-128"/>
              </a:rPr>
              <a:t>アスクル相談事務所</a:t>
            </a:r>
          </a:p>
          <a:p>
            <a:pPr algn="r">
              <a:lnSpc>
                <a:spcPts val="1400"/>
              </a:lnSpc>
            </a:pPr>
            <a:r>
              <a:rPr lang="zh-CN" altLang="en-US" sz="800" spc="-10" dirty="0">
                <a:solidFill>
                  <a:srgbClr val="272E62"/>
                </a:solidFill>
                <a:latin typeface="ＭＳ ゴシック" panose="020B0609070205080204" pitchFamily="49" charset="-128"/>
                <a:ea typeface="ＭＳ ゴシック" panose="020B0609070205080204" pitchFamily="49" charset="-128"/>
              </a:rPr>
              <a:t>代表　明日来男</a:t>
            </a:r>
            <a:endParaRPr lang="ja-JP" altLang="en-US" sz="800" spc="-10" dirty="0">
              <a:solidFill>
                <a:srgbClr val="272E62"/>
              </a:solidFill>
              <a:latin typeface="ＭＳ ゴシック" panose="020B0609070205080204" pitchFamily="49" charset="-128"/>
              <a:ea typeface="ＭＳ ゴシック" panose="020B0609070205080204" pitchFamily="49" charset="-128"/>
            </a:endParaRPr>
          </a:p>
        </p:txBody>
      </p:sp>
      <p:sp>
        <p:nvSpPr>
          <p:cNvPr id="10" name="正方形/長方形 9"/>
          <p:cNvSpPr/>
          <p:nvPr/>
        </p:nvSpPr>
        <p:spPr>
          <a:xfrm>
            <a:off x="175" y="2625472"/>
            <a:ext cx="3816000" cy="2919666"/>
          </a:xfrm>
          <a:prstGeom prst="rect">
            <a:avLst/>
          </a:prstGeom>
          <a:solidFill>
            <a:srgbClr val="FBEE14"/>
          </a:solidFill>
          <a:ln w="155575">
            <a:noFill/>
          </a:ln>
        </p:spPr>
        <p:style>
          <a:lnRef idx="2">
            <a:schemeClr val="accent1">
              <a:shade val="50000"/>
            </a:schemeClr>
          </a:lnRef>
          <a:fillRef idx="1">
            <a:schemeClr val="accent1"/>
          </a:fillRef>
          <a:effectRef idx="0">
            <a:schemeClr val="accent1"/>
          </a:effectRef>
          <a:fontRef idx="minor">
            <a:schemeClr val="lt1"/>
          </a:fontRef>
        </p:style>
        <p:txBody>
          <a:bodyPr lIns="45811" tIns="22906" rIns="45811" bIns="22906" rtlCol="0" anchor="ctr"/>
          <a:lstStyle/>
          <a:p>
            <a:pPr algn="ctr"/>
            <a:endParaRPr kumimoji="1" lang="ja-JP" altLang="en-US" sz="1200" dirty="0"/>
          </a:p>
        </p:txBody>
      </p:sp>
      <p:sp>
        <p:nvSpPr>
          <p:cNvPr id="4" name="正方形/長方形 3"/>
          <p:cNvSpPr/>
          <p:nvPr/>
        </p:nvSpPr>
        <p:spPr>
          <a:xfrm>
            <a:off x="704535" y="489566"/>
            <a:ext cx="2435903" cy="369332"/>
          </a:xfrm>
          <a:prstGeom prst="rect">
            <a:avLst/>
          </a:prstGeom>
        </p:spPr>
        <p:txBody>
          <a:bodyPr wrap="square">
            <a:spAutoFit/>
          </a:bodyPr>
          <a:lstStyle/>
          <a:p>
            <a:r>
              <a:rPr lang="ja-JP" altLang="en-US" sz="1800" spc="-40" dirty="0">
                <a:solidFill>
                  <a:srgbClr val="272E62"/>
                </a:solidFill>
                <a:latin typeface="HGSｺﾞｼｯｸE" panose="020B0900000000000000" pitchFamily="50" charset="-128"/>
                <a:ea typeface="HGSｺﾞｼｯｸE" panose="020B0900000000000000" pitchFamily="50" charset="-128"/>
              </a:rPr>
              <a:t>事務所移転のお知らせ</a:t>
            </a:r>
          </a:p>
        </p:txBody>
      </p:sp>
      <p:sp>
        <p:nvSpPr>
          <p:cNvPr id="6" name="正方形/長方形 5"/>
          <p:cNvSpPr/>
          <p:nvPr/>
        </p:nvSpPr>
        <p:spPr>
          <a:xfrm>
            <a:off x="324951" y="2804467"/>
            <a:ext cx="2549923" cy="584775"/>
          </a:xfrm>
          <a:prstGeom prst="rect">
            <a:avLst/>
          </a:prstGeom>
        </p:spPr>
        <p:txBody>
          <a:bodyPr wrap="square">
            <a:spAutoFit/>
          </a:bodyPr>
          <a:lstStyle/>
          <a:p>
            <a:r>
              <a:rPr lang="zh-TW" altLang="en-US" sz="800" dirty="0">
                <a:solidFill>
                  <a:srgbClr val="272E62"/>
                </a:solidFill>
                <a:latin typeface="ＭＳ ゴシック" panose="020B0609070205080204" pitchFamily="49" charset="-128"/>
                <a:ea typeface="ＭＳ ゴシック" panose="020B0609070205080204" pitchFamily="49" charset="-128"/>
              </a:rPr>
              <a:t>新住所　〒</a:t>
            </a:r>
            <a:r>
              <a:rPr lang="en-US" altLang="zh-TW" sz="800" dirty="0">
                <a:solidFill>
                  <a:srgbClr val="272E62"/>
                </a:solidFill>
                <a:latin typeface="ＭＳ ゴシック" panose="020B0609070205080204" pitchFamily="49" charset="-128"/>
                <a:ea typeface="ＭＳ ゴシック" panose="020B0609070205080204" pitchFamily="49" charset="-128"/>
              </a:rPr>
              <a:t>135-0061 </a:t>
            </a:r>
            <a:r>
              <a:rPr lang="zh-TW" altLang="en-US" sz="800" dirty="0">
                <a:solidFill>
                  <a:srgbClr val="272E62"/>
                </a:solidFill>
                <a:latin typeface="ＭＳ ゴシック" panose="020B0609070205080204" pitchFamily="49" charset="-128"/>
                <a:ea typeface="ＭＳ ゴシック" panose="020B0609070205080204" pitchFamily="49" charset="-128"/>
              </a:rPr>
              <a:t>東京都江東区豊洲３－２－３</a:t>
            </a:r>
          </a:p>
          <a:p>
            <a:r>
              <a:rPr lang="en-US" altLang="ja-JP" sz="800" dirty="0">
                <a:solidFill>
                  <a:srgbClr val="272E62"/>
                </a:solidFill>
                <a:latin typeface="ＭＳ ゴシック" panose="020B0609070205080204" pitchFamily="49" charset="-128"/>
                <a:ea typeface="ＭＳ ゴシック" panose="020B0609070205080204" pitchFamily="49" charset="-128"/>
              </a:rPr>
              <a:t>T E L </a:t>
            </a:r>
            <a:r>
              <a:rPr lang="ja-JP" altLang="en-US" sz="800" dirty="0">
                <a:solidFill>
                  <a:srgbClr val="272E62"/>
                </a:solidFill>
                <a:latin typeface="ＭＳ ゴシック" panose="020B0609070205080204" pitchFamily="49" charset="-128"/>
                <a:ea typeface="ＭＳ ゴシック" panose="020B0609070205080204" pitchFamily="49" charset="-128"/>
              </a:rPr>
              <a:t>　</a:t>
            </a:r>
            <a:r>
              <a:rPr lang="en-US" altLang="ja-JP" sz="800" dirty="0">
                <a:solidFill>
                  <a:srgbClr val="272E62"/>
                </a:solidFill>
                <a:latin typeface="ＭＳ ゴシック" panose="020B0609070205080204" pitchFamily="49" charset="-128"/>
                <a:ea typeface="ＭＳ ゴシック" panose="020B0609070205080204" pitchFamily="49" charset="-128"/>
              </a:rPr>
              <a:t>03-1234-1111</a:t>
            </a:r>
            <a:r>
              <a:rPr lang="ja-JP" altLang="en-US" sz="800" dirty="0">
                <a:solidFill>
                  <a:srgbClr val="272E62"/>
                </a:solidFill>
                <a:latin typeface="ＭＳ ゴシック" panose="020B0609070205080204" pitchFamily="49" charset="-128"/>
                <a:ea typeface="ＭＳ ゴシック" panose="020B0609070205080204" pitchFamily="49" charset="-128"/>
              </a:rPr>
              <a:t>　</a:t>
            </a:r>
          </a:p>
          <a:p>
            <a:r>
              <a:rPr lang="en-US" altLang="ja-JP" sz="800" dirty="0">
                <a:solidFill>
                  <a:srgbClr val="272E62"/>
                </a:solidFill>
                <a:latin typeface="ＭＳ ゴシック" panose="020B0609070205080204" pitchFamily="49" charset="-128"/>
                <a:ea typeface="ＭＳ ゴシック" panose="020B0609070205080204" pitchFamily="49" charset="-128"/>
              </a:rPr>
              <a:t>F A X </a:t>
            </a:r>
            <a:r>
              <a:rPr lang="ja-JP" altLang="en-US" sz="800" dirty="0">
                <a:solidFill>
                  <a:srgbClr val="272E62"/>
                </a:solidFill>
                <a:latin typeface="ＭＳ ゴシック" panose="020B0609070205080204" pitchFamily="49" charset="-128"/>
                <a:ea typeface="ＭＳ ゴシック" panose="020B0609070205080204" pitchFamily="49" charset="-128"/>
              </a:rPr>
              <a:t>　</a:t>
            </a:r>
            <a:r>
              <a:rPr lang="en-US" altLang="ja-JP" sz="800" dirty="0">
                <a:solidFill>
                  <a:srgbClr val="272E62"/>
                </a:solidFill>
                <a:latin typeface="ＭＳ ゴシック" panose="020B0609070205080204" pitchFamily="49" charset="-128"/>
                <a:ea typeface="ＭＳ ゴシック" panose="020B0609070205080204" pitchFamily="49" charset="-128"/>
              </a:rPr>
              <a:t>03-1234-1112</a:t>
            </a:r>
          </a:p>
          <a:p>
            <a:r>
              <a:rPr lang="en-US" altLang="ja-JP" sz="800" dirty="0">
                <a:solidFill>
                  <a:srgbClr val="272E62"/>
                </a:solidFill>
                <a:latin typeface="ＭＳ ゴシック" panose="020B0609070205080204" pitchFamily="49" charset="-128"/>
                <a:ea typeface="ＭＳ ゴシック" panose="020B0609070205080204" pitchFamily="49" charset="-128"/>
              </a:rPr>
              <a:t>U R L </a:t>
            </a:r>
            <a:r>
              <a:rPr lang="ja-JP" altLang="en-US" sz="800" dirty="0">
                <a:solidFill>
                  <a:srgbClr val="272E62"/>
                </a:solidFill>
                <a:latin typeface="ＭＳ ゴシック" panose="020B0609070205080204" pitchFamily="49" charset="-128"/>
                <a:ea typeface="ＭＳ ゴシック" panose="020B0609070205080204" pitchFamily="49" charset="-128"/>
              </a:rPr>
              <a:t>　</a:t>
            </a:r>
            <a:r>
              <a:rPr lang="en-US" altLang="ja-JP" sz="800" dirty="0">
                <a:solidFill>
                  <a:srgbClr val="272E62"/>
                </a:solidFill>
                <a:latin typeface="ＭＳ ゴシック" panose="020B0609070205080204" pitchFamily="49" charset="-128"/>
                <a:ea typeface="ＭＳ ゴシック" panose="020B0609070205080204" pitchFamily="49" charset="-128"/>
              </a:rPr>
              <a:t>http://askult.com</a:t>
            </a:r>
            <a:endParaRPr lang="ja-JP" altLang="en-US" sz="800" dirty="0">
              <a:solidFill>
                <a:srgbClr val="272E62"/>
              </a:solidFill>
              <a:latin typeface="ＭＳ ゴシック" panose="020B0609070205080204" pitchFamily="49" charset="-128"/>
              <a:ea typeface="ＭＳ ゴシック" panose="020B0609070205080204" pitchFamily="49" charset="-128"/>
            </a:endParaRPr>
          </a:p>
        </p:txBody>
      </p:sp>
      <p:sp>
        <p:nvSpPr>
          <p:cNvPr id="9" name="正方形/長方形 8"/>
          <p:cNvSpPr/>
          <p:nvPr/>
        </p:nvSpPr>
        <p:spPr>
          <a:xfrm>
            <a:off x="414000" y="3487498"/>
            <a:ext cx="3013200" cy="16596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99205079"/>
      </p:ext>
    </p:extLst>
  </p:cSld>
  <p:clrMapOvr>
    <a:masterClrMapping/>
  </p:clrMapOvr>
</p:sld>
</file>

<file path=ppt/theme/theme1.xml><?xml version="1.0" encoding="utf-8"?>
<a:theme xmlns:a="http://schemas.openxmlformats.org/drawingml/2006/main" name="5">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155575">
          <a:solidFill>
            <a:srgbClr val="EE0000"/>
          </a:solidFill>
        </a:ln>
      </a:spPr>
      <a:bodyPr lIns="45811" tIns="22906" rIns="45811" bIns="22906" rtlCol="0" anchor="ctr"/>
      <a:lstStyle>
        <a:defPPr algn="ctr">
          <a:defRPr sz="120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プレゼンテーション1" id="{C85ADC12-09E9-4162-BF4B-DA7AAD490AEA}" vid="{B7C32699-F9B0-4000-B132-E7DE21CD538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Template>
  <TotalTime>0</TotalTime>
  <Words>112</Words>
  <Application>Microsoft Office PowerPoint</Application>
  <PresentationFormat>ユーザー設定</PresentationFormat>
  <Paragraphs>29</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HGPｺﾞｼｯｸE</vt:lpstr>
      <vt:lpstr>HGSｺﾞｼｯｸE</vt:lpstr>
      <vt:lpstr>HG丸ｺﾞｼｯｸM-PRO</vt:lpstr>
      <vt:lpstr>ＭＳ Ｐゴシック</vt:lpstr>
      <vt:lpstr>ＭＳ ゴシック</vt:lpstr>
      <vt:lpstr>メイリオ</vt:lpstr>
      <vt:lpstr>Arial</vt:lpstr>
      <vt:lpstr>Calibri</vt:lpstr>
      <vt:lpstr>Calibri Light</vt:lpstr>
      <vt:lpstr>5</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2016-07-29T14:12:32Z</dcterms:created>
  <dcterms:modified xsi:type="dcterms:W3CDTF">2017-02-26T07:24:01Z</dcterms:modified>
</cp:coreProperties>
</file>