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4"/>
  </p:notesMasterIdLst>
  <p:sldIdLst>
    <p:sldId id="261" r:id="rId2"/>
    <p:sldId id="262" r:id="rId3"/>
  </p:sldIdLst>
  <p:sldSz cx="5545138" cy="3816350"/>
  <p:notesSz cx="5086350" cy="33591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202">
          <p15:clr>
            <a:srgbClr val="A4A3A4"/>
          </p15:clr>
        </p15:guide>
        <p15:guide id="2" pos="17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B29"/>
    <a:srgbClr val="D9D9D9"/>
    <a:srgbClr val="A5A5A5"/>
    <a:srgbClr val="00CC00"/>
    <a:srgbClr val="FFFFCC"/>
    <a:srgbClr val="FC0439"/>
    <a:srgbClr val="99FF66"/>
    <a:srgbClr val="E3FFD5"/>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39" d="100"/>
          <a:sy n="139" d="100"/>
        </p:scale>
        <p:origin x="776" y="76"/>
      </p:cViewPr>
      <p:guideLst>
        <p:guide orient="horz" pos="1202"/>
        <p:guide pos="17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203923" cy="168743"/>
          </a:xfrm>
          <a:prstGeom prst="rect">
            <a:avLst/>
          </a:prstGeom>
        </p:spPr>
        <p:txBody>
          <a:bodyPr vert="horz" lIns="46186" tIns="23093" rIns="46186" bIns="23093" rtlCol="0"/>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2880801" y="0"/>
            <a:ext cx="2204736" cy="168743"/>
          </a:xfrm>
          <a:prstGeom prst="rect">
            <a:avLst/>
          </a:prstGeom>
        </p:spPr>
        <p:txBody>
          <a:bodyPr vert="horz" lIns="46186" tIns="23093" rIns="46186" bIns="23093" rtlCol="0"/>
          <a:lstStyle>
            <a:lvl1pPr algn="r" defTabSz="257865" fontAlgn="auto">
              <a:spcBef>
                <a:spcPts val="0"/>
              </a:spcBef>
              <a:spcAft>
                <a:spcPts val="0"/>
              </a:spcAft>
              <a:defRPr sz="600" smtClean="0">
                <a:latin typeface="+mn-lt"/>
                <a:ea typeface="+mn-ea"/>
              </a:defRPr>
            </a:lvl1pPr>
          </a:lstStyle>
          <a:p>
            <a:pPr>
              <a:defRPr/>
            </a:pPr>
            <a:fld id="{D54EB500-F8D7-4688-8D69-E2D68C6F0D32}" type="datetimeFigureOut">
              <a:rPr lang="ja-JP" altLang="en-US"/>
              <a:pPr>
                <a:defRPr/>
              </a:pPr>
              <a:t>2017/2/26</a:t>
            </a:fld>
            <a:endParaRPr lang="ja-JP" altLang="en-US"/>
          </a:p>
        </p:txBody>
      </p:sp>
      <p:sp>
        <p:nvSpPr>
          <p:cNvPr id="4" name="スライド イメージ プレースホルダー 3"/>
          <p:cNvSpPr>
            <a:spLocks noGrp="1" noRot="1" noChangeAspect="1"/>
          </p:cNvSpPr>
          <p:nvPr>
            <p:ph type="sldImg" idx="2"/>
          </p:nvPr>
        </p:nvSpPr>
        <p:spPr>
          <a:xfrm>
            <a:off x="1719263" y="420688"/>
            <a:ext cx="1647825" cy="1133475"/>
          </a:xfrm>
          <a:prstGeom prst="rect">
            <a:avLst/>
          </a:prstGeom>
          <a:noFill/>
          <a:ln w="12700">
            <a:solidFill>
              <a:prstClr val="black"/>
            </a:solidFill>
          </a:ln>
        </p:spPr>
        <p:txBody>
          <a:bodyPr vert="horz" lIns="46186" tIns="23093" rIns="46186" bIns="23093" rtlCol="0" anchor="ctr"/>
          <a:lstStyle/>
          <a:p>
            <a:pPr lvl="0"/>
            <a:endParaRPr lang="ja-JP" altLang="en-US" noProof="0"/>
          </a:p>
        </p:txBody>
      </p:sp>
      <p:sp>
        <p:nvSpPr>
          <p:cNvPr id="5" name="ノート プレースホルダー 4"/>
          <p:cNvSpPr>
            <a:spLocks noGrp="1"/>
          </p:cNvSpPr>
          <p:nvPr>
            <p:ph type="body" sz="quarter" idx="3"/>
          </p:nvPr>
        </p:nvSpPr>
        <p:spPr>
          <a:xfrm>
            <a:off x="508473" y="1616787"/>
            <a:ext cx="4069405" cy="1322469"/>
          </a:xfrm>
          <a:prstGeom prst="rect">
            <a:avLst/>
          </a:prstGeom>
        </p:spPr>
        <p:txBody>
          <a:bodyPr vert="horz" lIns="46186" tIns="23093" rIns="46186" bIns="23093"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3190408"/>
            <a:ext cx="2203923" cy="168742"/>
          </a:xfrm>
          <a:prstGeom prst="rect">
            <a:avLst/>
          </a:prstGeom>
        </p:spPr>
        <p:txBody>
          <a:bodyPr vert="horz" lIns="46186" tIns="23093" rIns="46186" bIns="23093" rtlCol="0" anchor="b"/>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2880801" y="3190408"/>
            <a:ext cx="2204736" cy="168742"/>
          </a:xfrm>
          <a:prstGeom prst="rect">
            <a:avLst/>
          </a:prstGeom>
        </p:spPr>
        <p:txBody>
          <a:bodyPr vert="horz" lIns="46186" tIns="23093" rIns="46186" bIns="23093" rtlCol="0" anchor="b"/>
          <a:lstStyle>
            <a:lvl1pPr algn="r" defTabSz="257865" fontAlgn="auto">
              <a:spcBef>
                <a:spcPts val="0"/>
              </a:spcBef>
              <a:spcAft>
                <a:spcPts val="0"/>
              </a:spcAft>
              <a:defRPr sz="600" smtClean="0">
                <a:latin typeface="+mn-lt"/>
                <a:ea typeface="+mn-ea"/>
              </a:defRPr>
            </a:lvl1pPr>
          </a:lstStyle>
          <a:p>
            <a:pPr>
              <a:defRPr/>
            </a:pPr>
            <a:fld id="{1F63C2A4-8228-44A1-8E64-6D2847CDBE45}" type="slidenum">
              <a:rPr lang="ja-JP" altLang="en-US"/>
              <a:pPr>
                <a:defRPr/>
              </a:pPr>
              <a:t>‹#›</a:t>
            </a:fld>
            <a:endParaRPr lang="ja-JP" altLang="en-US"/>
          </a:p>
        </p:txBody>
      </p:sp>
    </p:spTree>
    <p:extLst>
      <p:ext uri="{BB962C8B-B14F-4D97-AF65-F5344CB8AC3E}">
        <p14:creationId xmlns:p14="http://schemas.microsoft.com/office/powerpoint/2010/main" val="1489713618"/>
      </p:ext>
    </p:extLst>
  </p:cSld>
  <p:clrMap bg1="lt1" tx1="dk1" bg2="lt2" tx2="dk2" accent1="accent1" accent2="accent2" accent3="accent3" accent4="accent4" accent5="accent5" accent6="accent6" hlink="hlink" folHlink="folHlink"/>
  <p:notesStyle>
    <a:lvl1pPr algn="l" defTabSz="509588" rtl="0" fontAlgn="base">
      <a:spcBef>
        <a:spcPct val="30000"/>
      </a:spcBef>
      <a:spcAft>
        <a:spcPct val="0"/>
      </a:spcAft>
      <a:defRPr kumimoji="1" sz="700" kern="1200">
        <a:solidFill>
          <a:schemeClr val="tx1"/>
        </a:solidFill>
        <a:latin typeface="+mn-lt"/>
        <a:ea typeface="+mn-ea"/>
        <a:cs typeface="+mn-cs"/>
      </a:defRPr>
    </a:lvl1pPr>
    <a:lvl2pPr marL="254000" algn="l" defTabSz="509588" rtl="0" fontAlgn="base">
      <a:spcBef>
        <a:spcPct val="30000"/>
      </a:spcBef>
      <a:spcAft>
        <a:spcPct val="0"/>
      </a:spcAft>
      <a:defRPr kumimoji="1" sz="700" kern="1200">
        <a:solidFill>
          <a:schemeClr val="tx1"/>
        </a:solidFill>
        <a:latin typeface="+mn-lt"/>
        <a:ea typeface="+mn-ea"/>
        <a:cs typeface="+mn-cs"/>
      </a:defRPr>
    </a:lvl2pPr>
    <a:lvl3pPr marL="509588" algn="l" defTabSz="509588" rtl="0" fontAlgn="base">
      <a:spcBef>
        <a:spcPct val="30000"/>
      </a:spcBef>
      <a:spcAft>
        <a:spcPct val="0"/>
      </a:spcAft>
      <a:defRPr kumimoji="1" sz="700" kern="1200">
        <a:solidFill>
          <a:schemeClr val="tx1"/>
        </a:solidFill>
        <a:latin typeface="+mn-lt"/>
        <a:ea typeface="+mn-ea"/>
        <a:cs typeface="+mn-cs"/>
      </a:defRPr>
    </a:lvl3pPr>
    <a:lvl4pPr marL="765175" algn="l" defTabSz="509588" rtl="0" fontAlgn="base">
      <a:spcBef>
        <a:spcPct val="30000"/>
      </a:spcBef>
      <a:spcAft>
        <a:spcPct val="0"/>
      </a:spcAft>
      <a:defRPr kumimoji="1" sz="700" kern="1200">
        <a:solidFill>
          <a:schemeClr val="tx1"/>
        </a:solidFill>
        <a:latin typeface="+mn-lt"/>
        <a:ea typeface="+mn-ea"/>
        <a:cs typeface="+mn-cs"/>
      </a:defRPr>
    </a:lvl4pPr>
    <a:lvl5pPr marL="1020763" algn="l" defTabSz="509588" rtl="0" fontAlgn="base">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96465" y="876164"/>
            <a:ext cx="3359929" cy="1863861"/>
          </a:xfrm>
        </p:spPr>
        <p:txBody>
          <a:bodyPr anchor="b"/>
          <a:lstStyle>
            <a:lvl1pPr algn="ctr">
              <a:defRPr sz="2600"/>
            </a:lvl1pPr>
          </a:lstStyle>
          <a:p>
            <a:r>
              <a:rPr lang="ja-JP" altLang="en-US"/>
              <a:t>マスター タイトルの書式設定</a:t>
            </a:r>
            <a:endParaRPr lang="en-US" dirty="0"/>
          </a:p>
        </p:txBody>
      </p:sp>
      <p:sp>
        <p:nvSpPr>
          <p:cNvPr id="3" name="Subtitle 2"/>
          <p:cNvSpPr>
            <a:spLocks noGrp="1"/>
          </p:cNvSpPr>
          <p:nvPr>
            <p:ph type="subTitle" idx="1"/>
          </p:nvPr>
        </p:nvSpPr>
        <p:spPr>
          <a:xfrm>
            <a:off x="494108" y="2811902"/>
            <a:ext cx="2964643" cy="1292557"/>
          </a:xfrm>
        </p:spPr>
        <p:txBody>
          <a:bodyPr/>
          <a:lstStyle>
            <a:lvl1pPr marL="0" indent="0" algn="ctr">
              <a:buNone/>
              <a:defRPr sz="1000"/>
            </a:lvl1pPr>
            <a:lvl2pPr marL="194767" indent="0" algn="ctr">
              <a:buNone/>
              <a:defRPr sz="900"/>
            </a:lvl2pPr>
            <a:lvl3pPr marL="389535" indent="0" algn="ctr">
              <a:buNone/>
              <a:defRPr sz="800"/>
            </a:lvl3pPr>
            <a:lvl4pPr marL="584302" indent="0" algn="ctr">
              <a:buNone/>
              <a:defRPr sz="700"/>
            </a:lvl4pPr>
            <a:lvl5pPr marL="779070" indent="0" algn="ctr">
              <a:buNone/>
              <a:defRPr sz="700"/>
            </a:lvl5pPr>
            <a:lvl6pPr marL="973837" indent="0" algn="ctr">
              <a:buNone/>
              <a:defRPr sz="700"/>
            </a:lvl6pPr>
            <a:lvl7pPr marL="1168604" indent="0" algn="ctr">
              <a:buNone/>
              <a:defRPr sz="700"/>
            </a:lvl7pPr>
            <a:lvl8pPr marL="1363371" indent="0" algn="ctr">
              <a:buNone/>
              <a:defRPr sz="700"/>
            </a:lvl8pPr>
            <a:lvl9pPr marL="1558139" indent="0" algn="ctr">
              <a:buNone/>
              <a:defRPr sz="7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5F8A323-C8D2-43FF-B106-02C8AF3B27DF}"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50E73F-C69B-4838-9742-B38B20C5A49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C1EDD2C-FA1F-4D58-BC49-77C419BC1356}"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C8FA09-2714-43BF-99F7-4987E7A598E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28764" y="285032"/>
            <a:ext cx="852335" cy="453696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71759" y="285032"/>
            <a:ext cx="2507594" cy="453696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8A89B3D3-750A-4B23-BFED-747C9DE85E63}"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2F47AED-D8E0-4629-A19D-66E9DC6FFEA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65A75F5-6615-49B7-8733-62E7AB7D9199}"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A21F51-30DF-44C2-99B5-9A2A29BF1B6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9701" y="1334695"/>
            <a:ext cx="3409339" cy="2226966"/>
          </a:xfrm>
        </p:spPr>
        <p:txBody>
          <a:bodyPr anchor="b"/>
          <a:lstStyle>
            <a:lvl1pPr>
              <a:defRPr sz="2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69701" y="3582729"/>
            <a:ext cx="3409339" cy="1171109"/>
          </a:xfrm>
        </p:spPr>
        <p:txBody>
          <a:bodyPr/>
          <a:lstStyle>
            <a:lvl1pPr marL="0" indent="0">
              <a:buNone/>
              <a:defRPr sz="1000">
                <a:solidFill>
                  <a:schemeClr val="tx1"/>
                </a:solidFill>
              </a:defRPr>
            </a:lvl1pPr>
            <a:lvl2pPr marL="194767" indent="0">
              <a:buNone/>
              <a:defRPr sz="900">
                <a:solidFill>
                  <a:schemeClr val="tx1">
                    <a:tint val="75000"/>
                  </a:schemeClr>
                </a:solidFill>
              </a:defRPr>
            </a:lvl2pPr>
            <a:lvl3pPr marL="389535" indent="0">
              <a:buNone/>
              <a:defRPr sz="800">
                <a:solidFill>
                  <a:schemeClr val="tx1">
                    <a:tint val="75000"/>
                  </a:schemeClr>
                </a:solidFill>
              </a:defRPr>
            </a:lvl3pPr>
            <a:lvl4pPr marL="584302" indent="0">
              <a:buNone/>
              <a:defRPr sz="700">
                <a:solidFill>
                  <a:schemeClr val="tx1">
                    <a:tint val="75000"/>
                  </a:schemeClr>
                </a:solidFill>
              </a:defRPr>
            </a:lvl4pPr>
            <a:lvl5pPr marL="779070" indent="0">
              <a:buNone/>
              <a:defRPr sz="700">
                <a:solidFill>
                  <a:schemeClr val="tx1">
                    <a:tint val="75000"/>
                  </a:schemeClr>
                </a:solidFill>
              </a:defRPr>
            </a:lvl5pPr>
            <a:lvl6pPr marL="973837" indent="0">
              <a:buNone/>
              <a:defRPr sz="700">
                <a:solidFill>
                  <a:schemeClr val="tx1">
                    <a:tint val="75000"/>
                  </a:schemeClr>
                </a:solidFill>
              </a:defRPr>
            </a:lvl6pPr>
            <a:lvl7pPr marL="1168604" indent="0">
              <a:buNone/>
              <a:defRPr sz="700">
                <a:solidFill>
                  <a:schemeClr val="tx1">
                    <a:tint val="75000"/>
                  </a:schemeClr>
                </a:solidFill>
              </a:defRPr>
            </a:lvl7pPr>
            <a:lvl8pPr marL="1363371" indent="0">
              <a:buNone/>
              <a:defRPr sz="700">
                <a:solidFill>
                  <a:schemeClr val="tx1">
                    <a:tint val="75000"/>
                  </a:schemeClr>
                </a:solidFill>
              </a:defRPr>
            </a:lvl8pPr>
            <a:lvl9pPr marL="1558139" indent="0">
              <a:buNone/>
              <a:defRPr sz="7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1E48E5D3-207D-47BB-A8B2-16DF96458AB2}"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2149C6-10BD-4CC1-9FE5-E36BB35B1EC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71759" y="1425159"/>
            <a:ext cx="1679964" cy="33968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001135" y="1425159"/>
            <a:ext cx="1679964" cy="33968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48FEA0E-A07A-4178-AC1F-1CB4D361AE83}"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37769F-6B05-41F2-9EAC-3767A8FCCDF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72275" y="285033"/>
            <a:ext cx="3409339" cy="10347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72274" y="1312386"/>
            <a:ext cx="1672244" cy="643180"/>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4" name="Content Placeholder 3"/>
          <p:cNvSpPr>
            <a:spLocks noGrp="1"/>
          </p:cNvSpPr>
          <p:nvPr>
            <p:ph sz="half" idx="2"/>
          </p:nvPr>
        </p:nvSpPr>
        <p:spPr>
          <a:xfrm>
            <a:off x="272274" y="1955567"/>
            <a:ext cx="1672244" cy="28763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001134" y="1312386"/>
            <a:ext cx="1680479" cy="643180"/>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6" name="Content Placeholder 5"/>
          <p:cNvSpPr>
            <a:spLocks noGrp="1"/>
          </p:cNvSpPr>
          <p:nvPr>
            <p:ph sz="quarter" idx="4"/>
          </p:nvPr>
        </p:nvSpPr>
        <p:spPr>
          <a:xfrm>
            <a:off x="2001134" y="1955567"/>
            <a:ext cx="1680479" cy="28763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4617297E-D380-46AC-9421-0AD5193EFCA3}" type="datetimeFigureOut">
              <a:rPr lang="en-US"/>
              <a:pPr>
                <a:defRPr/>
              </a:pPr>
              <a:t>2/26/2017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63590F9-2C61-4918-8DAE-85B3F9DC93C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C39390D7-2C03-4E93-AAFB-3AFB335D7725}" type="datetimeFigureOut">
              <a:rPr lang="en-US"/>
              <a:pPr>
                <a:defRPr/>
              </a:pPr>
              <a:t>2/26/2017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4D71187-A52C-4AAA-833E-C6B6ED6DB89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3A1CBC7-5607-473E-A4D9-10095ED32AFB}" type="datetimeFigureOut">
              <a:rPr lang="en-US"/>
              <a:pPr>
                <a:defRPr/>
              </a:pPr>
              <a:t>2/26/2017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01BDFA6-5DF0-49FD-B08A-AF4962F62B5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72274" y="356910"/>
            <a:ext cx="1274899" cy="1249183"/>
          </a:xfrm>
        </p:spPr>
        <p:txBody>
          <a:bodyPr anchor="b"/>
          <a:lstStyle>
            <a:lvl1pPr>
              <a:defRPr sz="1400"/>
            </a:lvl1pPr>
          </a:lstStyle>
          <a:p>
            <a:r>
              <a:rPr lang="ja-JP" altLang="en-US"/>
              <a:t>マスター タイトルの書式設定</a:t>
            </a:r>
            <a:endParaRPr lang="en-US" dirty="0"/>
          </a:p>
        </p:txBody>
      </p:sp>
      <p:sp>
        <p:nvSpPr>
          <p:cNvPr id="3" name="Content Placeholder 2"/>
          <p:cNvSpPr>
            <a:spLocks noGrp="1"/>
          </p:cNvSpPr>
          <p:nvPr>
            <p:ph idx="1"/>
          </p:nvPr>
        </p:nvSpPr>
        <p:spPr>
          <a:xfrm>
            <a:off x="1680480" y="770827"/>
            <a:ext cx="2001134" cy="3804556"/>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72274" y="1606093"/>
            <a:ext cx="1274899" cy="2975485"/>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64960F6-60F4-4B75-948E-8FDE04A4A56E}"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E10226-1F3C-4FC5-A75C-F863ABBE437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72274" y="356910"/>
            <a:ext cx="1274899" cy="1249183"/>
          </a:xfrm>
        </p:spPr>
        <p:txBody>
          <a:bodyPr anchor="b"/>
          <a:lstStyle>
            <a:lvl1pPr>
              <a:defRPr sz="1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680480" y="770827"/>
            <a:ext cx="2001134" cy="3804556"/>
          </a:xfrm>
        </p:spPr>
        <p:txBody>
          <a:bodyPr rtlCol="0">
            <a:normAutofit/>
          </a:bodyPr>
          <a:lstStyle>
            <a:lvl1pPr marL="0" indent="0">
              <a:buNone/>
              <a:defRPr sz="1400"/>
            </a:lvl1pPr>
            <a:lvl2pPr marL="194767" indent="0">
              <a:buNone/>
              <a:defRPr sz="1200"/>
            </a:lvl2pPr>
            <a:lvl3pPr marL="389535" indent="0">
              <a:buNone/>
              <a:defRPr sz="1000"/>
            </a:lvl3pPr>
            <a:lvl4pPr marL="584302" indent="0">
              <a:buNone/>
              <a:defRPr sz="900"/>
            </a:lvl4pPr>
            <a:lvl5pPr marL="779070" indent="0">
              <a:buNone/>
              <a:defRPr sz="900"/>
            </a:lvl5pPr>
            <a:lvl6pPr marL="973837" indent="0">
              <a:buNone/>
              <a:defRPr sz="900"/>
            </a:lvl6pPr>
            <a:lvl7pPr marL="1168604" indent="0">
              <a:buNone/>
              <a:defRPr sz="900"/>
            </a:lvl7pPr>
            <a:lvl8pPr marL="1363371" indent="0">
              <a:buNone/>
              <a:defRPr sz="900"/>
            </a:lvl8pPr>
            <a:lvl9pPr marL="1558139" indent="0">
              <a:buNone/>
              <a:defRPr sz="9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272274" y="1606093"/>
            <a:ext cx="1274899" cy="2975485"/>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CCC693F7-9F5D-4EDD-8A03-59E6E8B081BC}"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F57554-1B06-40C2-B18E-F1DA5BBD641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381000" y="203200"/>
            <a:ext cx="4783138" cy="738188"/>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a:t>マスター タイトルの書式設定</a:t>
            </a:r>
            <a:endParaRPr lang="en-US"/>
          </a:p>
        </p:txBody>
      </p:sp>
      <p:sp>
        <p:nvSpPr>
          <p:cNvPr id="4099" name="Text Placeholder 2"/>
          <p:cNvSpPr>
            <a:spLocks noGrp="1"/>
          </p:cNvSpPr>
          <p:nvPr>
            <p:ph type="body" idx="1"/>
          </p:nvPr>
        </p:nvSpPr>
        <p:spPr bwMode="auto">
          <a:xfrm>
            <a:off x="381000" y="1016000"/>
            <a:ext cx="4783138" cy="2420938"/>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381000" y="3536950"/>
            <a:ext cx="1247775" cy="203200"/>
          </a:xfrm>
          <a:prstGeom prst="rect">
            <a:avLst/>
          </a:prstGeom>
        </p:spPr>
        <p:txBody>
          <a:bodyPr vert="horz" lIns="45811" tIns="22906" rIns="45811" bIns="22906" rtlCol="0" anchor="ctr"/>
          <a:lstStyle>
            <a:lvl1pPr algn="l" defTabSz="510523" fontAlgn="auto">
              <a:spcBef>
                <a:spcPts val="0"/>
              </a:spcBef>
              <a:spcAft>
                <a:spcPts val="0"/>
              </a:spcAft>
              <a:defRPr sz="500">
                <a:solidFill>
                  <a:prstClr val="black">
                    <a:tint val="75000"/>
                  </a:prstClr>
                </a:solidFill>
                <a:latin typeface="+mn-lt"/>
                <a:ea typeface="+mn-ea"/>
              </a:defRPr>
            </a:lvl1pPr>
          </a:lstStyle>
          <a:p>
            <a:pPr>
              <a:defRPr/>
            </a:pPr>
            <a:fld id="{949F9805-E38F-4A81-9098-C780C4AD1774}" type="datetimeFigureOut">
              <a:rPr lang="en-US"/>
              <a:pPr>
                <a:defRPr/>
              </a:pPr>
              <a:t>2/26/2017</a:t>
            </a:fld>
            <a:endParaRPr lang="en-US" dirty="0"/>
          </a:p>
        </p:txBody>
      </p:sp>
      <p:sp>
        <p:nvSpPr>
          <p:cNvPr id="5" name="Footer Placeholder 4"/>
          <p:cNvSpPr>
            <a:spLocks noGrp="1"/>
          </p:cNvSpPr>
          <p:nvPr>
            <p:ph type="ftr" sz="quarter" idx="3"/>
          </p:nvPr>
        </p:nvSpPr>
        <p:spPr>
          <a:xfrm>
            <a:off x="1836738" y="3536950"/>
            <a:ext cx="1871662" cy="203200"/>
          </a:xfrm>
          <a:prstGeom prst="rect">
            <a:avLst/>
          </a:prstGeom>
        </p:spPr>
        <p:txBody>
          <a:bodyPr vert="horz" lIns="45811" tIns="22906" rIns="45811" bIns="22906" rtlCol="0" anchor="ctr"/>
          <a:lstStyle>
            <a:lvl1pPr algn="ctr" defTabSz="510523" fontAlgn="auto">
              <a:spcBef>
                <a:spcPts val="0"/>
              </a:spcBef>
              <a:spcAft>
                <a:spcPts val="0"/>
              </a:spcAft>
              <a:defRPr sz="500">
                <a:solidFill>
                  <a:prstClr val="black">
                    <a:tint val="75000"/>
                  </a:prst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3916363" y="3536950"/>
            <a:ext cx="1247775" cy="203200"/>
          </a:xfrm>
          <a:prstGeom prst="rect">
            <a:avLst/>
          </a:prstGeom>
        </p:spPr>
        <p:txBody>
          <a:bodyPr vert="horz" lIns="45811" tIns="22906" rIns="45811" bIns="22906" rtlCol="0" anchor="ctr"/>
          <a:lstStyle>
            <a:lvl1pPr algn="r" defTabSz="510523" fontAlgn="auto">
              <a:spcBef>
                <a:spcPts val="0"/>
              </a:spcBef>
              <a:spcAft>
                <a:spcPts val="0"/>
              </a:spcAft>
              <a:defRPr sz="500">
                <a:solidFill>
                  <a:prstClr val="black">
                    <a:tint val="75000"/>
                  </a:prstClr>
                </a:solidFill>
                <a:latin typeface="+mn-lt"/>
                <a:ea typeface="+mn-ea"/>
              </a:defRPr>
            </a:lvl1pPr>
          </a:lstStyle>
          <a:p>
            <a:pPr>
              <a:defRPr/>
            </a:pPr>
            <a:fld id="{7618C441-A43A-46B2-B54E-4EF00A3957F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90" r:id="rId1"/>
    <p:sldLayoutId id="2147483689" r:id="rId2"/>
    <p:sldLayoutId id="2147483688" r:id="rId3"/>
    <p:sldLayoutId id="2147483687" r:id="rId4"/>
    <p:sldLayoutId id="2147483686" r:id="rId5"/>
    <p:sldLayoutId id="2147483685" r:id="rId6"/>
    <p:sldLayoutId id="2147483684" r:id="rId7"/>
    <p:sldLayoutId id="2147483683" r:id="rId8"/>
    <p:sldLayoutId id="2147483682" r:id="rId9"/>
    <p:sldLayoutId id="2147483681" r:id="rId10"/>
    <p:sldLayoutId id="2147483680" r:id="rId11"/>
    <p:sldLayoutId id="2147483692" r:id="rId12"/>
  </p:sldLayoutIdLst>
  <p:txStyles>
    <p:titleStyle>
      <a:lvl1pPr algn="l" defTabSz="387350"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7350" rtl="0" eaLnBrk="0" fontAlgn="base" hangingPunct="0">
        <a:lnSpc>
          <a:spcPct val="90000"/>
        </a:lnSpc>
        <a:spcBef>
          <a:spcPct val="0"/>
        </a:spcBef>
        <a:spcAft>
          <a:spcPct val="0"/>
        </a:spcAft>
        <a:defRPr kumimoji="1" sz="1900">
          <a:solidFill>
            <a:schemeClr val="tx1"/>
          </a:solidFill>
          <a:latin typeface="Calibri Light"/>
          <a:ea typeface="ＭＳ Ｐゴシック" pitchFamily="50" charset="-128"/>
        </a:defRPr>
      </a:lvl2pPr>
      <a:lvl3pPr algn="l" defTabSz="387350" rtl="0" eaLnBrk="0" fontAlgn="base" hangingPunct="0">
        <a:lnSpc>
          <a:spcPct val="90000"/>
        </a:lnSpc>
        <a:spcBef>
          <a:spcPct val="0"/>
        </a:spcBef>
        <a:spcAft>
          <a:spcPct val="0"/>
        </a:spcAft>
        <a:defRPr kumimoji="1" sz="1900">
          <a:solidFill>
            <a:schemeClr val="tx1"/>
          </a:solidFill>
          <a:latin typeface="Calibri Light"/>
          <a:ea typeface="ＭＳ Ｐゴシック" pitchFamily="50" charset="-128"/>
        </a:defRPr>
      </a:lvl3pPr>
      <a:lvl4pPr algn="l" defTabSz="387350" rtl="0" eaLnBrk="0" fontAlgn="base" hangingPunct="0">
        <a:lnSpc>
          <a:spcPct val="90000"/>
        </a:lnSpc>
        <a:spcBef>
          <a:spcPct val="0"/>
        </a:spcBef>
        <a:spcAft>
          <a:spcPct val="0"/>
        </a:spcAft>
        <a:defRPr kumimoji="1" sz="1900">
          <a:solidFill>
            <a:schemeClr val="tx1"/>
          </a:solidFill>
          <a:latin typeface="Calibri Light"/>
          <a:ea typeface="ＭＳ Ｐゴシック" pitchFamily="50" charset="-128"/>
        </a:defRPr>
      </a:lvl4pPr>
      <a:lvl5pPr algn="l" defTabSz="387350" rtl="0" eaLnBrk="0" fontAlgn="base" hangingPunct="0">
        <a:lnSpc>
          <a:spcPct val="90000"/>
        </a:lnSpc>
        <a:spcBef>
          <a:spcPct val="0"/>
        </a:spcBef>
        <a:spcAft>
          <a:spcPct val="0"/>
        </a:spcAft>
        <a:defRPr kumimoji="1" sz="1900">
          <a:solidFill>
            <a:schemeClr val="tx1"/>
          </a:solidFill>
          <a:latin typeface="Calibri Light"/>
          <a:ea typeface="ＭＳ Ｐゴシック" pitchFamily="50" charset="-128"/>
        </a:defRPr>
      </a:lvl5pPr>
      <a:lvl6pPr marL="229057" algn="l" defTabSz="388920" rtl="0" fontAlgn="base">
        <a:lnSpc>
          <a:spcPct val="90000"/>
        </a:lnSpc>
        <a:spcBef>
          <a:spcPct val="0"/>
        </a:spcBef>
        <a:spcAft>
          <a:spcPct val="0"/>
        </a:spcAft>
        <a:defRPr kumimoji="1" sz="1900">
          <a:solidFill>
            <a:schemeClr val="tx1"/>
          </a:solidFill>
          <a:latin typeface="Calibri Light"/>
          <a:ea typeface="ＭＳ Ｐゴシック" pitchFamily="50" charset="-128"/>
        </a:defRPr>
      </a:lvl6pPr>
      <a:lvl7pPr marL="458114" algn="l" defTabSz="388920" rtl="0" fontAlgn="base">
        <a:lnSpc>
          <a:spcPct val="90000"/>
        </a:lnSpc>
        <a:spcBef>
          <a:spcPct val="0"/>
        </a:spcBef>
        <a:spcAft>
          <a:spcPct val="0"/>
        </a:spcAft>
        <a:defRPr kumimoji="1" sz="1900">
          <a:solidFill>
            <a:schemeClr val="tx1"/>
          </a:solidFill>
          <a:latin typeface="Calibri Light"/>
          <a:ea typeface="ＭＳ Ｐゴシック" pitchFamily="50" charset="-128"/>
        </a:defRPr>
      </a:lvl7pPr>
      <a:lvl8pPr marL="687172" algn="l" defTabSz="388920" rtl="0" fontAlgn="base">
        <a:lnSpc>
          <a:spcPct val="90000"/>
        </a:lnSpc>
        <a:spcBef>
          <a:spcPct val="0"/>
        </a:spcBef>
        <a:spcAft>
          <a:spcPct val="0"/>
        </a:spcAft>
        <a:defRPr kumimoji="1" sz="1900">
          <a:solidFill>
            <a:schemeClr val="tx1"/>
          </a:solidFill>
          <a:latin typeface="Calibri Light"/>
          <a:ea typeface="ＭＳ Ｐゴシック" pitchFamily="50" charset="-128"/>
        </a:defRPr>
      </a:lvl8pPr>
      <a:lvl9pPr marL="916229" algn="l" defTabSz="388920" rtl="0" fontAlgn="base">
        <a:lnSpc>
          <a:spcPct val="90000"/>
        </a:lnSpc>
        <a:spcBef>
          <a:spcPct val="0"/>
        </a:spcBef>
        <a:spcAft>
          <a:spcPct val="0"/>
        </a:spcAft>
        <a:defRPr kumimoji="1" sz="1900">
          <a:solidFill>
            <a:schemeClr val="tx1"/>
          </a:solidFill>
          <a:latin typeface="Calibri Light"/>
          <a:ea typeface="ＭＳ Ｐゴシック" pitchFamily="50" charset="-128"/>
        </a:defRPr>
      </a:lvl9pPr>
    </p:titleStyle>
    <p:bodyStyle>
      <a:lvl1pPr marL="96838" indent="-96838" algn="l" defTabSz="387350"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0513" indent="-96838" algn="l" defTabSz="387350"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7350"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7350"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4713" indent="-96838" algn="l" defTabSz="387350"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5543550" cy="3816350"/>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3" name="正方形/長方形 2"/>
          <p:cNvSpPr>
            <a:spLocks noChangeArrowheads="1"/>
          </p:cNvSpPr>
          <p:nvPr/>
        </p:nvSpPr>
        <p:spPr bwMode="auto">
          <a:xfrm>
            <a:off x="107950" y="107950"/>
            <a:ext cx="5326063" cy="3598863"/>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4" name="正方形/長方形 3"/>
          <p:cNvSpPr>
            <a:spLocks noChangeArrowheads="1"/>
          </p:cNvSpPr>
          <p:nvPr/>
        </p:nvSpPr>
        <p:spPr bwMode="auto">
          <a:xfrm>
            <a:off x="179388" y="179388"/>
            <a:ext cx="5181600" cy="3455987"/>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prstClr val="white"/>
              </a:solidFill>
              <a:latin typeface="+mn-lt"/>
              <a:ea typeface="+mn-ea"/>
            </a:endParaRPr>
          </a:p>
        </p:txBody>
      </p:sp>
      <p:sp>
        <p:nvSpPr>
          <p:cNvPr id="21" name="PubRRectCallout"/>
          <p:cNvSpPr>
            <a:spLocks noEditPoints="1" noChangeArrowheads="1"/>
          </p:cNvSpPr>
          <p:nvPr/>
        </p:nvSpPr>
        <p:spPr bwMode="auto">
          <a:xfrm>
            <a:off x="1204913" y="847725"/>
            <a:ext cx="3136900" cy="785813"/>
          </a:xfrm>
          <a:custGeom>
            <a:avLst/>
            <a:gdLst>
              <a:gd name="T0" fmla="*/ 1568069 w 21600"/>
              <a:gd name="T1" fmla="*/ 0 h 21600"/>
              <a:gd name="T2" fmla="*/ 0 w 21600"/>
              <a:gd name="T3" fmla="*/ 314398 h 21600"/>
              <a:gd name="T4" fmla="*/ 1249664 w 21600"/>
              <a:gd name="T5" fmla="*/ 786177 h 21600"/>
              <a:gd name="T6" fmla="*/ 1568069 w 21600"/>
              <a:gd name="T7" fmla="*/ 628832 h 21600"/>
              <a:gd name="T8" fmla="*/ 3136138 w 21600"/>
              <a:gd name="T9" fmla="*/ 31439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35921" dir="2700000" algn="ctr" rotWithShape="0">
              <a:srgbClr val="808080"/>
            </a:outerShdw>
          </a:effectLst>
        </p:spPr>
        <p:txBody>
          <a:bodyPr lIns="45811" tIns="22906" rIns="45811" bIns="22906"/>
          <a:lstStyle/>
          <a:p>
            <a:r>
              <a:rPr lang="en-US" altLang="ja-JP" b="1">
                <a:solidFill>
                  <a:srgbClr val="000000"/>
                </a:solidFill>
                <a:latin typeface="HG丸ｺﾞｼｯｸM-PRO" pitchFamily="50" charset="-128"/>
                <a:ea typeface="HG丸ｺﾞｼｯｸM-PRO" pitchFamily="50" charset="-128"/>
              </a:rPr>
              <a:t>POINT1</a:t>
            </a:r>
          </a:p>
          <a:p>
            <a:endParaRPr lang="en-US" altLang="ja-JP" sz="500">
              <a:solidFill>
                <a:srgbClr val="000000"/>
              </a:solidFill>
              <a:latin typeface="HG丸ｺﾞｼｯｸM-PRO" pitchFamily="50" charset="-128"/>
              <a:ea typeface="HG丸ｺﾞｼｯｸM-PRO" pitchFamily="50" charset="-128"/>
            </a:endParaRPr>
          </a:p>
          <a:p>
            <a:r>
              <a:rPr lang="ja-JP" altLang="en-US" sz="900" b="1">
                <a:solidFill>
                  <a:srgbClr val="000000"/>
                </a:solidFill>
                <a:latin typeface="HG丸ｺﾞｼｯｸM-PRO" pitchFamily="50" charset="-128"/>
                <a:ea typeface="HG丸ｺﾞｼｯｸM-PRO" pitchFamily="50" charset="-128"/>
              </a:rPr>
              <a:t>テンプレートのサイズは黒の枠</a:t>
            </a:r>
            <a:r>
              <a:rPr lang="en-US" altLang="ja-JP" sz="900" b="1">
                <a:solidFill>
                  <a:srgbClr val="000000"/>
                </a:solidFill>
                <a:latin typeface="HG丸ｺﾞｼｯｸM-PRO" pitchFamily="50" charset="-128"/>
                <a:ea typeface="HG丸ｺﾞｼｯｸM-PRO" pitchFamily="50" charset="-128"/>
              </a:rPr>
              <a:t>(154</a:t>
            </a:r>
            <a:r>
              <a:rPr lang="ja-JP" altLang="en-US" sz="900" b="1">
                <a:solidFill>
                  <a:srgbClr val="000000"/>
                </a:solidFill>
                <a:latin typeface="HG丸ｺﾞｼｯｸM-PRO" pitchFamily="50" charset="-128"/>
                <a:ea typeface="HG丸ｺﾞｼｯｸM-PRO" pitchFamily="50" charset="-128"/>
              </a:rPr>
              <a:t>㎜</a:t>
            </a:r>
            <a:r>
              <a:rPr lang="en-US" altLang="ja-JP" sz="900" b="1">
                <a:solidFill>
                  <a:srgbClr val="000000"/>
                </a:solidFill>
                <a:latin typeface="HG丸ｺﾞｼｯｸM-PRO" pitchFamily="50" charset="-128"/>
                <a:ea typeface="HG丸ｺﾞｼｯｸM-PRO" pitchFamily="50" charset="-128"/>
              </a:rPr>
              <a:t>×106</a:t>
            </a:r>
            <a:r>
              <a:rPr lang="ja-JP" altLang="en-US" sz="900" b="1">
                <a:solidFill>
                  <a:srgbClr val="000000"/>
                </a:solidFill>
                <a:latin typeface="HG丸ｺﾞｼｯｸM-PRO" pitchFamily="50" charset="-128"/>
                <a:ea typeface="HG丸ｺﾞｼｯｸM-PRO" pitchFamily="50" charset="-128"/>
              </a:rPr>
              <a:t>㎜）で</a:t>
            </a:r>
          </a:p>
          <a:p>
            <a:r>
              <a:rPr lang="ja-JP" altLang="en-US" sz="900" b="1">
                <a:solidFill>
                  <a:srgbClr val="000000"/>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204913" y="1770063"/>
            <a:ext cx="3135312" cy="763587"/>
          </a:xfrm>
          <a:custGeom>
            <a:avLst/>
            <a:gdLst>
              <a:gd name="T0" fmla="*/ 1567666 w 21600"/>
              <a:gd name="T1" fmla="*/ 0 h 21600"/>
              <a:gd name="T2" fmla="*/ 0 w 21600"/>
              <a:gd name="T3" fmla="*/ 305051 h 21600"/>
              <a:gd name="T4" fmla="*/ 1249342 w 21600"/>
              <a:gd name="T5" fmla="*/ 762803 h 21600"/>
              <a:gd name="T6" fmla="*/ 1567666 w 21600"/>
              <a:gd name="T7" fmla="*/ 610137 h 21600"/>
              <a:gd name="T8" fmla="*/ 3135331 w 21600"/>
              <a:gd name="T9" fmla="*/ 305051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35921" dir="2700000" algn="ctr" rotWithShape="0">
              <a:srgbClr val="FF0000"/>
            </a:outerShdw>
          </a:effectLst>
        </p:spPr>
        <p:txBody>
          <a:bodyPr lIns="45811" tIns="22906" rIns="45811" bIns="22906"/>
          <a:lstStyle/>
          <a:p>
            <a:r>
              <a:rPr lang="en-US" altLang="ja-JP" b="1">
                <a:solidFill>
                  <a:srgbClr val="FF0000"/>
                </a:solidFill>
                <a:latin typeface="HG丸ｺﾞｼｯｸM-PRO" pitchFamily="50" charset="-128"/>
                <a:ea typeface="HG丸ｺﾞｼｯｸM-PRO" pitchFamily="50" charset="-128"/>
              </a:rPr>
              <a:t>POINT2</a:t>
            </a:r>
          </a:p>
          <a:p>
            <a:endParaRPr lang="en-US" altLang="ja-JP" sz="500" b="1">
              <a:solidFill>
                <a:srgbClr val="FF0000"/>
              </a:solidFill>
              <a:latin typeface="HG丸ｺﾞｼｯｸM-PRO" pitchFamily="50" charset="-128"/>
              <a:ea typeface="HG丸ｺﾞｼｯｸM-PRO" pitchFamily="50" charset="-128"/>
            </a:endParaRPr>
          </a:p>
          <a:p>
            <a:r>
              <a:rPr lang="ja-JP" altLang="en-US" sz="900" b="1">
                <a:solidFill>
                  <a:srgbClr val="FF0000"/>
                </a:solidFill>
                <a:latin typeface="HG丸ｺﾞｼｯｸM-PRO" pitchFamily="50" charset="-128"/>
                <a:ea typeface="HG丸ｺﾞｼｯｸM-PRO" pitchFamily="50" charset="-128"/>
              </a:rPr>
              <a:t>印刷物の仕上がりサイズは赤の枠</a:t>
            </a:r>
            <a:r>
              <a:rPr lang="en-US" altLang="ja-JP" sz="900" b="1">
                <a:solidFill>
                  <a:srgbClr val="FF0000"/>
                </a:solidFill>
                <a:latin typeface="HG丸ｺﾞｼｯｸM-PRO" pitchFamily="50" charset="-128"/>
                <a:ea typeface="HG丸ｺﾞｼｯｸM-PRO" pitchFamily="50" charset="-128"/>
              </a:rPr>
              <a:t>(148</a:t>
            </a:r>
            <a:r>
              <a:rPr lang="ja-JP" altLang="en-US" sz="900" b="1">
                <a:solidFill>
                  <a:srgbClr val="FF0000"/>
                </a:solidFill>
                <a:latin typeface="HG丸ｺﾞｼｯｸM-PRO" pitchFamily="50" charset="-128"/>
                <a:ea typeface="HG丸ｺﾞｼｯｸM-PRO" pitchFamily="50" charset="-128"/>
              </a:rPr>
              <a:t>㎜</a:t>
            </a:r>
            <a:r>
              <a:rPr lang="en-US" altLang="ja-JP" sz="900" b="1">
                <a:solidFill>
                  <a:srgbClr val="FF0000"/>
                </a:solidFill>
                <a:latin typeface="HG丸ｺﾞｼｯｸM-PRO" pitchFamily="50" charset="-128"/>
                <a:ea typeface="HG丸ｺﾞｼｯｸM-PRO" pitchFamily="50" charset="-128"/>
              </a:rPr>
              <a:t>×100</a:t>
            </a:r>
            <a:r>
              <a:rPr lang="ja-JP" altLang="en-US" sz="900" b="1">
                <a:solidFill>
                  <a:srgbClr val="FF0000"/>
                </a:solidFill>
                <a:latin typeface="HG丸ｺﾞｼｯｸM-PRO" pitchFamily="50" charset="-128"/>
                <a:ea typeface="HG丸ｺﾞｼｯｸM-PRO" pitchFamily="50" charset="-128"/>
              </a:rPr>
              <a:t>㎜）で</a:t>
            </a:r>
          </a:p>
          <a:p>
            <a:r>
              <a:rPr lang="ja-JP" altLang="en-US" sz="9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204913" y="2673350"/>
            <a:ext cx="3136900" cy="854075"/>
          </a:xfrm>
          <a:custGeom>
            <a:avLst/>
            <a:gdLst>
              <a:gd name="T0" fmla="*/ 1568069 w 21600"/>
              <a:gd name="T1" fmla="*/ 0 h 21600"/>
              <a:gd name="T2" fmla="*/ 0 w 21600"/>
              <a:gd name="T3" fmla="*/ 352724 h 21600"/>
              <a:gd name="T4" fmla="*/ 1249664 w 21600"/>
              <a:gd name="T5" fmla="*/ 882015 h 21600"/>
              <a:gd name="T6" fmla="*/ 1568069 w 21600"/>
              <a:gd name="T7" fmla="*/ 705490 h 21600"/>
              <a:gd name="T8" fmla="*/ 3136138 w 21600"/>
              <a:gd name="T9" fmla="*/ 35272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35921" dir="2700000" algn="ctr" rotWithShape="0">
              <a:srgbClr val="0070C0"/>
            </a:outerShdw>
          </a:effectLst>
        </p:spPr>
        <p:txBody>
          <a:bodyPr lIns="45811" tIns="22906" rIns="45811" bIns="22906"/>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500" b="1">
              <a:solidFill>
                <a:srgbClr val="0070C0"/>
              </a:solidFill>
              <a:latin typeface="HG丸ｺﾞｼｯｸM-PRO" pitchFamily="50" charset="-128"/>
              <a:ea typeface="HG丸ｺﾞｼｯｸM-PRO" pitchFamily="50" charset="-128"/>
            </a:endParaRPr>
          </a:p>
          <a:p>
            <a:r>
              <a:rPr lang="ja-JP" altLang="en-US" sz="900" b="1">
                <a:solidFill>
                  <a:srgbClr val="0070C0"/>
                </a:solidFill>
                <a:latin typeface="HG丸ｺﾞｼｯｸM-PRO" pitchFamily="50" charset="-128"/>
                <a:ea typeface="HG丸ｺﾞｼｯｸM-PRO" pitchFamily="50" charset="-128"/>
              </a:rPr>
              <a:t>文字・イラスト・写真の絵柄等、仕上がりで切れては</a:t>
            </a:r>
          </a:p>
          <a:p>
            <a:r>
              <a:rPr lang="ja-JP" altLang="en-US" sz="900" b="1">
                <a:solidFill>
                  <a:srgbClr val="0070C0"/>
                </a:solidFill>
                <a:latin typeface="HG丸ｺﾞｼｯｸM-PRO" pitchFamily="50" charset="-128"/>
                <a:ea typeface="HG丸ｺﾞｼｯｸM-PRO" pitchFamily="50" charset="-128"/>
              </a:rPr>
              <a:t>いけない部分は、青の枠（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a:t>
            </a:r>
          </a:p>
          <a:p>
            <a:r>
              <a:rPr lang="ja-JP" altLang="en-US" sz="9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600075" y="247650"/>
            <a:ext cx="4346575" cy="485775"/>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811" tIns="22906" rIns="45811" bIns="22906" anchor="ctr"/>
          <a:lstStyle/>
          <a:p>
            <a:pPr defTabSz="509812">
              <a:defRPr/>
            </a:pPr>
            <a:r>
              <a:rPr lang="ja-JP" altLang="en-US" sz="900" b="1" dirty="0">
                <a:solidFill>
                  <a:srgbClr val="404040"/>
                </a:solidFill>
                <a:latin typeface="HG丸ｺﾞｼｯｸM-PRO" pitchFamily="50" charset="-128"/>
                <a:ea typeface="HG丸ｺﾞｼｯｸM-PRO" pitchFamily="50" charset="-128"/>
              </a:rPr>
              <a:t>このテンプレートはポストカードサイズ</a:t>
            </a:r>
            <a:r>
              <a:rPr lang="en-US" altLang="ja-JP" sz="900" b="1" dirty="0">
                <a:solidFill>
                  <a:srgbClr val="404040"/>
                </a:solidFill>
                <a:latin typeface="HG丸ｺﾞｼｯｸM-PRO" pitchFamily="50" charset="-128"/>
                <a:ea typeface="HG丸ｺﾞｼｯｸM-PRO" pitchFamily="50" charset="-128"/>
              </a:rPr>
              <a:t>(148</a:t>
            </a:r>
            <a:r>
              <a:rPr lang="ja-JP" altLang="en-US" sz="900" b="1" dirty="0">
                <a:solidFill>
                  <a:srgbClr val="404040"/>
                </a:solidFill>
                <a:latin typeface="HG丸ｺﾞｼｯｸM-PRO" pitchFamily="50" charset="-128"/>
                <a:ea typeface="HG丸ｺﾞｼｯｸM-PRO" pitchFamily="50" charset="-128"/>
              </a:rPr>
              <a:t>㎜</a:t>
            </a:r>
            <a:r>
              <a:rPr lang="en-US" altLang="ja-JP" sz="900" b="1" dirty="0">
                <a:solidFill>
                  <a:srgbClr val="404040"/>
                </a:solidFill>
                <a:latin typeface="HG丸ｺﾞｼｯｸM-PRO" pitchFamily="50" charset="-128"/>
                <a:ea typeface="HG丸ｺﾞｼｯｸM-PRO" pitchFamily="50" charset="-128"/>
              </a:rPr>
              <a:t>×100</a:t>
            </a:r>
            <a:r>
              <a:rPr lang="ja-JP" altLang="en-US" sz="900" b="1" dirty="0">
                <a:solidFill>
                  <a:srgbClr val="404040"/>
                </a:solidFill>
                <a:latin typeface="HG丸ｺﾞｼｯｸM-PRO" pitchFamily="50" charset="-128"/>
                <a:ea typeface="HG丸ｺﾞｼｯｸM-PRO" pitchFamily="50" charset="-128"/>
              </a:rPr>
              <a:t>㎜）の</a:t>
            </a:r>
          </a:p>
          <a:p>
            <a:pPr defTabSz="509812">
              <a:defRPr/>
            </a:pPr>
            <a:r>
              <a:rPr lang="ja-JP" altLang="en-US" sz="900" b="1" dirty="0">
                <a:solidFill>
                  <a:srgbClr val="404040"/>
                </a:solidFill>
                <a:latin typeface="HG丸ｺﾞｼｯｸM-PRO" pitchFamily="50" charset="-128"/>
                <a:ea typeface="HG丸ｺﾞｼｯｸM-PRO" pitchFamily="50" charset="-128"/>
              </a:rPr>
              <a:t>印刷物を作る為のテンプレートです。</a:t>
            </a:r>
          </a:p>
          <a:p>
            <a:pPr defTabSz="509812">
              <a:defRPr/>
            </a:pPr>
            <a:r>
              <a:rPr lang="ja-JP" altLang="en-US" sz="9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18441" name="Line 12"/>
          <p:cNvSpPr>
            <a:spLocks noChangeShapeType="1"/>
          </p:cNvSpPr>
          <p:nvPr/>
        </p:nvSpPr>
        <p:spPr bwMode="auto">
          <a:xfrm>
            <a:off x="0" y="1660525"/>
            <a:ext cx="5541963" cy="0"/>
          </a:xfrm>
          <a:prstGeom prst="line">
            <a:avLst/>
          </a:prstGeom>
          <a:noFill/>
          <a:ln w="19050">
            <a:solidFill>
              <a:schemeClr val="tx1"/>
            </a:solidFill>
            <a:round/>
            <a:headEnd type="arrow" w="med" len="med"/>
            <a:tailEnd type="arrow" w="med" len="med"/>
          </a:ln>
        </p:spPr>
        <p:txBody>
          <a:bodyPr lIns="45811" tIns="22906" rIns="45811" bIns="22906"/>
          <a:lstStyle/>
          <a:p>
            <a:endParaRPr lang="ja-JP" altLang="en-US"/>
          </a:p>
        </p:txBody>
      </p:sp>
      <p:sp>
        <p:nvSpPr>
          <p:cNvPr id="18442" name="Line 13"/>
          <p:cNvSpPr>
            <a:spLocks noChangeShapeType="1"/>
          </p:cNvSpPr>
          <p:nvPr/>
        </p:nvSpPr>
        <p:spPr bwMode="auto">
          <a:xfrm>
            <a:off x="107950" y="2587625"/>
            <a:ext cx="5326063" cy="0"/>
          </a:xfrm>
          <a:prstGeom prst="line">
            <a:avLst/>
          </a:prstGeom>
          <a:noFill/>
          <a:ln w="19050">
            <a:solidFill>
              <a:srgbClr val="FF0000"/>
            </a:solidFill>
            <a:round/>
            <a:headEnd type="arrow" w="med" len="med"/>
            <a:tailEnd type="arrow" w="med" len="med"/>
          </a:ln>
        </p:spPr>
        <p:txBody>
          <a:bodyPr lIns="45811" tIns="22906" rIns="45811" bIns="22906"/>
          <a:lstStyle/>
          <a:p>
            <a:endParaRPr lang="ja-JP" altLang="en-US"/>
          </a:p>
        </p:txBody>
      </p:sp>
      <p:sp>
        <p:nvSpPr>
          <p:cNvPr id="18443" name="Line 14"/>
          <p:cNvSpPr>
            <a:spLocks noChangeShapeType="1"/>
          </p:cNvSpPr>
          <p:nvPr/>
        </p:nvSpPr>
        <p:spPr bwMode="auto">
          <a:xfrm>
            <a:off x="179388" y="3562350"/>
            <a:ext cx="5181600" cy="0"/>
          </a:xfrm>
          <a:prstGeom prst="line">
            <a:avLst/>
          </a:prstGeom>
          <a:noFill/>
          <a:ln w="19050">
            <a:solidFill>
              <a:srgbClr val="0070C0"/>
            </a:solidFill>
            <a:round/>
            <a:headEnd type="arrow" w="med" len="med"/>
            <a:tailEnd type="arrow" w="med" len="med"/>
          </a:ln>
        </p:spPr>
        <p:txBody>
          <a:bodyPr lIns="45811" tIns="22906" rIns="45811" bIns="22906"/>
          <a:lstStyle/>
          <a:p>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493" y="165586"/>
            <a:ext cx="5178563" cy="3496063"/>
          </a:xfrm>
          <a:prstGeom prst="rect">
            <a:avLst/>
          </a:prstGeom>
        </p:spPr>
      </p:pic>
      <p:sp>
        <p:nvSpPr>
          <p:cNvPr id="9" name="正方形/長方形 8"/>
          <p:cNvSpPr/>
          <p:nvPr/>
        </p:nvSpPr>
        <p:spPr>
          <a:xfrm>
            <a:off x="595848" y="2261732"/>
            <a:ext cx="2088000" cy="116277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5460" y="659583"/>
            <a:ext cx="432817" cy="91440"/>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848" y="659583"/>
            <a:ext cx="432817" cy="91440"/>
          </a:xfrm>
          <a:prstGeom prst="rect">
            <a:avLst/>
          </a:prstGeom>
        </p:spPr>
      </p:pic>
      <p:sp>
        <p:nvSpPr>
          <p:cNvPr id="6" name="正方形/長方形 5"/>
          <p:cNvSpPr/>
          <p:nvPr/>
        </p:nvSpPr>
        <p:spPr>
          <a:xfrm>
            <a:off x="998658" y="402520"/>
            <a:ext cx="3636842" cy="523220"/>
          </a:xfrm>
          <a:prstGeom prst="rect">
            <a:avLst/>
          </a:prstGeom>
        </p:spPr>
        <p:txBody>
          <a:bodyPr wrap="square">
            <a:spAutoFit/>
          </a:bodyPr>
          <a:lstStyle/>
          <a:p>
            <a:r>
              <a:rPr lang="ja-JP" altLang="en-US" sz="2800" spc="10" dirty="0">
                <a:solidFill>
                  <a:srgbClr val="272E62"/>
                </a:solidFill>
                <a:latin typeface="HGP明朝B" panose="02020800000000000000" pitchFamily="18" charset="-128"/>
                <a:ea typeface="HGP明朝B" panose="02020800000000000000" pitchFamily="18" charset="-128"/>
              </a:rPr>
              <a:t>事務所移転のお知らせ</a:t>
            </a:r>
          </a:p>
        </p:txBody>
      </p:sp>
      <p:sp>
        <p:nvSpPr>
          <p:cNvPr id="7" name="正方形/長方形 6"/>
          <p:cNvSpPr/>
          <p:nvPr/>
        </p:nvSpPr>
        <p:spPr>
          <a:xfrm>
            <a:off x="647700" y="978092"/>
            <a:ext cx="4424077" cy="1188787"/>
          </a:xfrm>
          <a:prstGeom prst="rect">
            <a:avLst/>
          </a:prstGeom>
        </p:spPr>
        <p:txBody>
          <a:bodyPr wrap="square">
            <a:spAutoFit/>
          </a:bodyPr>
          <a:lstStyle/>
          <a:p>
            <a:pPr algn="ctr">
              <a:lnSpc>
                <a:spcPct val="150000"/>
              </a:lnSpc>
            </a:pPr>
            <a:r>
              <a:rPr lang="ja-JP" altLang="en-US" sz="950" spc="-10" dirty="0">
                <a:solidFill>
                  <a:srgbClr val="2E2B29"/>
                </a:solidFill>
                <a:latin typeface="ＭＳ 明朝" panose="02020609040205080304" pitchFamily="17" charset="-128"/>
                <a:ea typeface="ＭＳ 明朝" panose="02020609040205080304" pitchFamily="17" charset="-128"/>
              </a:rPr>
              <a:t>拝啓　○○の候　ますますご清栄のこととお慶び申し上げます。</a:t>
            </a:r>
          </a:p>
          <a:p>
            <a:pPr algn="ctr">
              <a:lnSpc>
                <a:spcPct val="150000"/>
              </a:lnSpc>
            </a:pPr>
            <a:r>
              <a:rPr lang="ja-JP" altLang="en-US" sz="950" spc="-10" dirty="0">
                <a:solidFill>
                  <a:srgbClr val="2E2B29"/>
                </a:solidFill>
                <a:latin typeface="ＭＳ 明朝" panose="02020609040205080304" pitchFamily="17" charset="-128"/>
                <a:ea typeface="ＭＳ 明朝" panose="02020609040205080304" pitchFamily="17" charset="-128"/>
              </a:rPr>
              <a:t>このたび、弊社は下記に事務所を移転いたしましたのでご案内申し上げます。</a:t>
            </a:r>
          </a:p>
          <a:p>
            <a:pPr algn="ctr">
              <a:lnSpc>
                <a:spcPct val="150000"/>
              </a:lnSpc>
            </a:pPr>
            <a:r>
              <a:rPr lang="ja-JP" altLang="en-US" sz="950" spc="-10" dirty="0">
                <a:solidFill>
                  <a:srgbClr val="2E2B29"/>
                </a:solidFill>
                <a:latin typeface="ＭＳ 明朝" panose="02020609040205080304" pitchFamily="17" charset="-128"/>
                <a:ea typeface="ＭＳ 明朝" panose="02020609040205080304" pitchFamily="17" charset="-128"/>
              </a:rPr>
              <a:t>今後とも一層のご指導とご支援を賜りますようお願い申し上げます。</a:t>
            </a:r>
          </a:p>
          <a:p>
            <a:pPr algn="r">
              <a:lnSpc>
                <a:spcPct val="150000"/>
              </a:lnSpc>
            </a:pPr>
            <a:r>
              <a:rPr lang="ja-JP" altLang="en-US" sz="950" spc="-10" dirty="0">
                <a:solidFill>
                  <a:srgbClr val="2E2B29"/>
                </a:solidFill>
                <a:latin typeface="ＭＳ 明朝" panose="02020609040205080304" pitchFamily="17" charset="-128"/>
                <a:ea typeface="ＭＳ 明朝" panose="02020609040205080304" pitchFamily="17" charset="-128"/>
              </a:rPr>
              <a:t>　　　　　　　　　　　　　　　　 敬具</a:t>
            </a:r>
          </a:p>
          <a:p>
            <a:pPr>
              <a:lnSpc>
                <a:spcPct val="150000"/>
              </a:lnSpc>
            </a:pPr>
            <a:r>
              <a:rPr lang="ja-JP" altLang="en-US" sz="950" spc="-10" dirty="0">
                <a:solidFill>
                  <a:srgbClr val="2E2B29"/>
                </a:solidFill>
                <a:latin typeface="ＭＳ 明朝" panose="02020609040205080304" pitchFamily="17" charset="-128"/>
                <a:ea typeface="ＭＳ 明朝" panose="02020609040205080304" pitchFamily="17" charset="-128"/>
              </a:rPr>
              <a:t>平成</a:t>
            </a:r>
            <a:r>
              <a:rPr lang="en-US" altLang="ja-JP" sz="950" spc="-10" dirty="0">
                <a:solidFill>
                  <a:srgbClr val="2E2B29"/>
                </a:solidFill>
                <a:latin typeface="ＭＳ 明朝" panose="02020609040205080304" pitchFamily="17" charset="-128"/>
                <a:ea typeface="ＭＳ 明朝" panose="02020609040205080304" pitchFamily="17" charset="-128"/>
              </a:rPr>
              <a:t>28</a:t>
            </a:r>
            <a:r>
              <a:rPr lang="ja-JP" altLang="en-US" sz="950" spc="-10" dirty="0">
                <a:solidFill>
                  <a:srgbClr val="2E2B29"/>
                </a:solidFill>
                <a:latin typeface="ＭＳ 明朝" panose="02020609040205080304" pitchFamily="17" charset="-128"/>
                <a:ea typeface="ＭＳ 明朝" panose="02020609040205080304" pitchFamily="17" charset="-128"/>
              </a:rPr>
              <a:t>年</a:t>
            </a:r>
            <a:r>
              <a:rPr lang="en-US" altLang="ja-JP" sz="950" spc="-10" dirty="0">
                <a:solidFill>
                  <a:srgbClr val="2E2B29"/>
                </a:solidFill>
                <a:latin typeface="ＭＳ 明朝" panose="02020609040205080304" pitchFamily="17" charset="-128"/>
                <a:ea typeface="ＭＳ 明朝" panose="02020609040205080304" pitchFamily="17" charset="-128"/>
              </a:rPr>
              <a:t>10</a:t>
            </a:r>
            <a:r>
              <a:rPr lang="ja-JP" altLang="en-US" sz="950" spc="-10" dirty="0">
                <a:solidFill>
                  <a:srgbClr val="2E2B29"/>
                </a:solidFill>
                <a:latin typeface="ＭＳ 明朝" panose="02020609040205080304" pitchFamily="17" charset="-128"/>
                <a:ea typeface="ＭＳ 明朝" panose="02020609040205080304" pitchFamily="17" charset="-128"/>
              </a:rPr>
              <a:t>月</a:t>
            </a:r>
          </a:p>
        </p:txBody>
      </p:sp>
      <p:sp>
        <p:nvSpPr>
          <p:cNvPr id="8" name="正方形/長方形 7"/>
          <p:cNvSpPr/>
          <p:nvPr/>
        </p:nvSpPr>
        <p:spPr>
          <a:xfrm>
            <a:off x="2755446" y="2522708"/>
            <a:ext cx="2410452" cy="990015"/>
          </a:xfrm>
          <a:prstGeom prst="rect">
            <a:avLst/>
          </a:prstGeom>
        </p:spPr>
        <p:txBody>
          <a:bodyPr wrap="square">
            <a:spAutoFit/>
          </a:bodyPr>
          <a:lstStyle/>
          <a:p>
            <a:pPr>
              <a:lnSpc>
                <a:spcPts val="1300"/>
              </a:lnSpc>
            </a:pPr>
            <a:r>
              <a:rPr lang="ja-JP" altLang="en-US" sz="900" spc="-10" dirty="0">
                <a:solidFill>
                  <a:srgbClr val="2E2B29"/>
                </a:solidFill>
                <a:latin typeface="ＭＳ 明朝" panose="02020609040205080304" pitchFamily="17" charset="-128"/>
                <a:ea typeface="ＭＳ 明朝" panose="02020609040205080304" pitchFamily="17" charset="-128"/>
              </a:rPr>
              <a:t>アスクル相談事務所</a:t>
            </a:r>
          </a:p>
          <a:p>
            <a:pPr>
              <a:lnSpc>
                <a:spcPts val="1300"/>
              </a:lnSpc>
            </a:pPr>
            <a:r>
              <a:rPr lang="zh-CN" altLang="en-US" sz="900" spc="-10" dirty="0">
                <a:solidFill>
                  <a:srgbClr val="2E2B29"/>
                </a:solidFill>
                <a:latin typeface="ＭＳ 明朝" panose="02020609040205080304" pitchFamily="17" charset="-128"/>
                <a:ea typeface="ＭＳ 明朝" panose="02020609040205080304" pitchFamily="17" charset="-128"/>
              </a:rPr>
              <a:t>代表　明日来男</a:t>
            </a:r>
            <a:endParaRPr lang="en-US" altLang="zh-TW" sz="800" spc="-20" dirty="0">
              <a:solidFill>
                <a:srgbClr val="2E2B29"/>
              </a:solidFill>
              <a:latin typeface="ＭＳ 明朝" panose="02020609040205080304" pitchFamily="17" charset="-128"/>
              <a:ea typeface="ＭＳ 明朝" panose="02020609040205080304" pitchFamily="17" charset="-128"/>
            </a:endParaRPr>
          </a:p>
          <a:p>
            <a:pPr>
              <a:lnSpc>
                <a:spcPts val="1100"/>
              </a:lnSpc>
            </a:pPr>
            <a:r>
              <a:rPr lang="zh-TW" altLang="en-US" sz="800" spc="-20" dirty="0">
                <a:solidFill>
                  <a:srgbClr val="2E2B29"/>
                </a:solidFill>
                <a:latin typeface="ＭＳ 明朝" panose="02020609040205080304" pitchFamily="17" charset="-128"/>
                <a:ea typeface="ＭＳ 明朝" panose="02020609040205080304" pitchFamily="17" charset="-128"/>
              </a:rPr>
              <a:t>新住所　〒</a:t>
            </a:r>
            <a:r>
              <a:rPr lang="en-US" altLang="zh-TW" sz="800" spc="-20" dirty="0">
                <a:solidFill>
                  <a:srgbClr val="2E2B29"/>
                </a:solidFill>
                <a:latin typeface="ＭＳ 明朝" panose="02020609040205080304" pitchFamily="17" charset="-128"/>
                <a:ea typeface="ＭＳ 明朝" panose="02020609040205080304" pitchFamily="17" charset="-128"/>
              </a:rPr>
              <a:t>135-0061 </a:t>
            </a:r>
            <a:r>
              <a:rPr lang="zh-TW" altLang="en-US" sz="800" spc="-20" dirty="0">
                <a:solidFill>
                  <a:srgbClr val="2E2B29"/>
                </a:solidFill>
                <a:latin typeface="ＭＳ 明朝" panose="02020609040205080304" pitchFamily="17" charset="-128"/>
                <a:ea typeface="ＭＳ 明朝" panose="02020609040205080304" pitchFamily="17" charset="-128"/>
              </a:rPr>
              <a:t>東京都江東区豊洲３－２－３</a:t>
            </a:r>
          </a:p>
          <a:p>
            <a:pPr>
              <a:lnSpc>
                <a:spcPts val="1100"/>
              </a:lnSpc>
            </a:pPr>
            <a:r>
              <a:rPr lang="ja-JP" altLang="en-US" sz="800" spc="-20" dirty="0">
                <a:solidFill>
                  <a:srgbClr val="2E2B29"/>
                </a:solidFill>
                <a:latin typeface="ＭＳ 明朝" panose="02020609040205080304" pitchFamily="17" charset="-128"/>
                <a:ea typeface="ＭＳ 明朝" panose="02020609040205080304" pitchFamily="17" charset="-128"/>
              </a:rPr>
              <a:t>ＴＥＬ</a:t>
            </a:r>
            <a:r>
              <a:rPr lang="zh-TW" altLang="en-US" sz="800" spc="-20" dirty="0">
                <a:solidFill>
                  <a:srgbClr val="2E2B29"/>
                </a:solidFill>
                <a:latin typeface="ＭＳ 明朝" panose="02020609040205080304" pitchFamily="17" charset="-128"/>
                <a:ea typeface="ＭＳ 明朝" panose="02020609040205080304" pitchFamily="17" charset="-128"/>
              </a:rPr>
              <a:t>　</a:t>
            </a:r>
            <a:r>
              <a:rPr lang="en-US" altLang="ja-JP" sz="800" spc="-20" dirty="0">
                <a:solidFill>
                  <a:srgbClr val="2E2B29"/>
                </a:solidFill>
                <a:latin typeface="ＭＳ 明朝" panose="02020609040205080304" pitchFamily="17" charset="-128"/>
                <a:ea typeface="ＭＳ 明朝" panose="02020609040205080304" pitchFamily="17" charset="-128"/>
              </a:rPr>
              <a:t>03-1234-1111</a:t>
            </a:r>
            <a:r>
              <a:rPr lang="ja-JP" altLang="en-US" sz="800" spc="-20" dirty="0">
                <a:solidFill>
                  <a:srgbClr val="2E2B29"/>
                </a:solidFill>
                <a:latin typeface="ＭＳ 明朝" panose="02020609040205080304" pitchFamily="17" charset="-128"/>
                <a:ea typeface="ＭＳ 明朝" panose="02020609040205080304" pitchFamily="17" charset="-128"/>
              </a:rPr>
              <a:t>　</a:t>
            </a:r>
          </a:p>
          <a:p>
            <a:pPr>
              <a:lnSpc>
                <a:spcPts val="1100"/>
              </a:lnSpc>
            </a:pPr>
            <a:r>
              <a:rPr lang="ja-JP" altLang="en-US" sz="800" spc="-20" dirty="0">
                <a:solidFill>
                  <a:srgbClr val="2E2B29"/>
                </a:solidFill>
                <a:latin typeface="ＭＳ 明朝" panose="02020609040205080304" pitchFamily="17" charset="-128"/>
                <a:ea typeface="ＭＳ 明朝" panose="02020609040205080304" pitchFamily="17" charset="-128"/>
              </a:rPr>
              <a:t>ＦＡＸ　</a:t>
            </a:r>
            <a:r>
              <a:rPr lang="en-US" altLang="ja-JP" sz="800" spc="-20" dirty="0">
                <a:solidFill>
                  <a:srgbClr val="2E2B29"/>
                </a:solidFill>
                <a:latin typeface="ＭＳ 明朝" panose="02020609040205080304" pitchFamily="17" charset="-128"/>
                <a:ea typeface="ＭＳ 明朝" panose="02020609040205080304" pitchFamily="17" charset="-128"/>
              </a:rPr>
              <a:t>03-1234-1112</a:t>
            </a:r>
          </a:p>
          <a:p>
            <a:pPr>
              <a:lnSpc>
                <a:spcPts val="1100"/>
              </a:lnSpc>
            </a:pPr>
            <a:r>
              <a:rPr lang="ja-JP" altLang="en-US" sz="800" spc="-20" dirty="0">
                <a:solidFill>
                  <a:srgbClr val="2E2B29"/>
                </a:solidFill>
                <a:latin typeface="ＭＳ 明朝" panose="02020609040205080304" pitchFamily="17" charset="-128"/>
                <a:ea typeface="ＭＳ 明朝" panose="02020609040205080304" pitchFamily="17" charset="-128"/>
              </a:rPr>
              <a:t>ＵＲＬ　</a:t>
            </a:r>
            <a:r>
              <a:rPr lang="en-US" altLang="ja-JP" sz="800" spc="-20" dirty="0">
                <a:solidFill>
                  <a:srgbClr val="2E2B29"/>
                </a:solidFill>
                <a:latin typeface="ＭＳ 明朝" panose="02020609040205080304" pitchFamily="17" charset="-128"/>
                <a:ea typeface="ＭＳ 明朝" panose="02020609040205080304" pitchFamily="17" charset="-128"/>
              </a:rPr>
              <a:t>http://askult.com</a:t>
            </a:r>
            <a:endParaRPr lang="ja-JP" altLang="en-US" sz="800" spc="-20" dirty="0">
              <a:solidFill>
                <a:srgbClr val="2E2B29"/>
              </a:solidFill>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97368045"/>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13</Template>
  <TotalTime>0</TotalTime>
  <Words>119</Words>
  <Application>Microsoft Office PowerPoint</Application>
  <PresentationFormat>ユーザー設定</PresentationFormat>
  <Paragraphs>29</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HGP明朝B</vt:lpstr>
      <vt:lpstr>HG丸ｺﾞｼｯｸM-PRO</vt:lpstr>
      <vt:lpstr>ＭＳ Ｐゴシック</vt:lpstr>
      <vt:lpstr>ＭＳ 明朝</vt:lpstr>
      <vt:lpstr>メイリオ</vt:lpstr>
      <vt:lpstr>Arial</vt:lpstr>
      <vt:lpstr>Calibri</vt:lpstr>
      <vt:lpstr>Calibri Light</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2016-07-29T14:13:40Z</dcterms:created>
  <dcterms:modified xsi:type="dcterms:W3CDTF">2017-02-26T07:25:12Z</dcterms:modified>
</cp:coreProperties>
</file>