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removePersonalInfoOnSave="1" saveSubsetFonts="1">
  <p:sldMasterIdLst>
    <p:sldMasterId id="2147483676" r:id="rId1"/>
  </p:sldMasterIdLst>
  <p:notesMasterIdLst>
    <p:notesMasterId r:id="rId4"/>
  </p:notesMasterIdLst>
  <p:sldIdLst>
    <p:sldId id="261" r:id="rId2"/>
    <p:sldId id="262" r:id="rId3"/>
  </p:sldIdLst>
  <p:sldSz cx="5545138" cy="3816350"/>
  <p:notesSz cx="5086350" cy="3359150"/>
  <p:defaultTextStyle>
    <a:defPPr>
      <a:defRPr lang="ja-JP"/>
    </a:defPPr>
    <a:lvl1pPr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1pPr>
    <a:lvl2pPr marL="254000" indent="203200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2pPr>
    <a:lvl3pPr marL="509588" indent="404813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3pPr>
    <a:lvl4pPr marL="765175" indent="606425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4pPr>
    <a:lvl5pPr marL="1020763" indent="808038" algn="l" defTabSz="509588" rtl="0" fontAlgn="base">
      <a:spcBef>
        <a:spcPct val="0"/>
      </a:spcBef>
      <a:spcAft>
        <a:spcPct val="0"/>
      </a:spcAft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5pPr>
    <a:lvl6pPr marL="22860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6pPr>
    <a:lvl7pPr marL="27432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7pPr>
    <a:lvl8pPr marL="32004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8pPr>
    <a:lvl9pPr marL="3657600" algn="l" defTabSz="914400" rtl="0" eaLnBrk="1" latinLnBrk="0" hangingPunct="1">
      <a:defRPr kumimoji="1" sz="1000" kern="1200">
        <a:solidFill>
          <a:schemeClr val="tx1"/>
        </a:solidFill>
        <a:latin typeface="Arial" charset="0"/>
        <a:ea typeface="ＭＳ Ｐゴシック" charset="-128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202">
          <p15:clr>
            <a:srgbClr val="A4A3A4"/>
          </p15:clr>
        </p15:guide>
        <p15:guide id="2" pos="1746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srgbClr val="FF0000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D9D9D9"/>
    <a:srgbClr val="A5A5A5"/>
    <a:srgbClr val="00CC00"/>
    <a:srgbClr val="FFFFCC"/>
    <a:srgbClr val="FC0439"/>
    <a:srgbClr val="99FF66"/>
    <a:srgbClr val="E3FFD5"/>
    <a:srgbClr val="FF660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17292A2E-F333-43FB-9621-5CBBE7FDCDCB}" styleName="淡色スタイル 2 - アクセント 4">
    <a:wholeTbl>
      <a:tcTxStyle>
        <a:fontRef idx="minor">
          <a:scrgbClr r="0" g="0" b="0"/>
        </a:fontRef>
        <a:schemeClr val="tx1"/>
      </a:tcTxStyle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  <a:band1H>
      <a:tcStyle>
        <a:tcBdr>
          <a:top>
            <a:lnRef idx="1">
              <a:schemeClr val="accent4"/>
            </a:lnRef>
          </a:top>
          <a:bottom>
            <a:lnRef idx="1">
              <a:schemeClr val="accent4"/>
            </a:lnRef>
          </a:bottom>
        </a:tcBdr>
      </a:tcStyle>
    </a:band1H>
    <a:band1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1V>
    <a:band2V>
      <a:tcStyle>
        <a:tcBdr>
          <a:left>
            <a:lnRef idx="1">
              <a:schemeClr val="accent4"/>
            </a:lnRef>
          </a:left>
          <a:right>
            <a:lnRef idx="1">
              <a:schemeClr val="accent4"/>
            </a:lnRef>
          </a:right>
        </a:tcBdr>
      </a:tcStyle>
    </a:band2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50800" cmpd="dbl">
              <a:solidFill>
                <a:schemeClr val="accent4"/>
              </a:solidFill>
            </a:ln>
          </a:top>
        </a:tcBdr>
      </a:tcStyle>
    </a:lastRow>
    <a:firstRow>
      <a:tcTxStyle b="on">
        <a:fontRef idx="minor">
          <a:scrgbClr r="0" g="0" b="0"/>
        </a:fontRef>
        <a:schemeClr val="bg1"/>
      </a:tcTxStyle>
      <a:tcStyle>
        <a:tcBdr/>
        <a:fillRef idx="1">
          <a:schemeClr val="accent4"/>
        </a:fillRef>
      </a:tcStyle>
    </a:firstRow>
  </a:tblStyle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AF606853-7671-496A-8E4F-DF71F8EC918B}" styleName="濃色スタイル 1 - アクセント 6">
    <a:wholeTbl>
      <a:tcTxStyle>
        <a:fontRef idx="minor">
          <a:scrgbClr r="0" g="0" b="0"/>
        </a:fontRef>
        <a:schemeClr val="lt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solidFill>
            <a:schemeClr val="accent6"/>
          </a:solidFill>
        </a:fill>
      </a:tcStyle>
    </a:wholeTbl>
    <a:band1H>
      <a:tcStyle>
        <a:tcBdr/>
        <a:fill>
          <a:solidFill>
            <a:schemeClr val="accent6">
              <a:shade val="60000"/>
            </a:schemeClr>
          </a:solidFill>
        </a:fill>
      </a:tcStyle>
    </a:band1H>
    <a:band1V>
      <a:tcStyle>
        <a:tcBdr/>
        <a:fill>
          <a:solidFill>
            <a:schemeClr val="accent6">
              <a:shade val="60000"/>
            </a:schemeClr>
          </a:solidFill>
        </a:fill>
      </a:tcStyle>
    </a:band1V>
    <a:lastCol>
      <a:tcTxStyle b="on"/>
      <a:tcStyle>
        <a:tcBdr>
          <a:left>
            <a:ln w="25400" cmpd="sng">
              <a:solidFill>
                <a:schemeClr val="lt1"/>
              </a:solidFill>
            </a:ln>
          </a:left>
        </a:tcBdr>
        <a:fill>
          <a:solidFill>
            <a:schemeClr val="accent6">
              <a:shade val="60000"/>
            </a:schemeClr>
          </a:solidFill>
        </a:fill>
      </a:tcStyle>
    </a:lastCol>
    <a:firstCol>
      <a:tcTxStyle b="on"/>
      <a:tcStyle>
        <a:tcBdr>
          <a:right>
            <a:ln w="25400" cmpd="sng">
              <a:solidFill>
                <a:schemeClr val="lt1"/>
              </a:solidFill>
            </a:ln>
          </a:right>
        </a:tcBdr>
        <a:fill>
          <a:solidFill>
            <a:schemeClr val="accent6">
              <a:shade val="60000"/>
            </a:schemeClr>
          </a:solidFill>
        </a:fill>
      </a:tcStyle>
    </a:firstCol>
    <a:lastRow>
      <a:tcTxStyle b="on"/>
      <a:tcStyle>
        <a:tcBdr>
          <a:top>
            <a:ln w="25400" cmpd="sng">
              <a:solidFill>
                <a:schemeClr val="lt1"/>
              </a:solidFill>
            </a:ln>
          </a:top>
        </a:tcBdr>
        <a:fill>
          <a:solidFill>
            <a:schemeClr val="accent6">
              <a:shade val="40000"/>
            </a:schemeClr>
          </a:solidFill>
        </a:fill>
      </a:tcStyle>
    </a:lastRow>
    <a:seCell>
      <a:tcStyle>
        <a:tcBdr>
          <a:left>
            <a:ln>
              <a:noFill/>
            </a:ln>
          </a:left>
        </a:tcBdr>
      </a:tcStyle>
    </a:seCell>
    <a:swCell>
      <a:tcStyle>
        <a:tcBdr>
          <a:right>
            <a:ln>
              <a:noFill/>
            </a:ln>
          </a:right>
        </a:tcBdr>
      </a:tcStyle>
    </a:swCell>
    <a:firstRow>
      <a:tcTxStyle b="on"/>
      <a:tcStyle>
        <a:tcBdr>
          <a:bottom>
            <a:ln w="254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  <a:neCell>
      <a:tcStyle>
        <a:tcBdr>
          <a:left>
            <a:ln>
              <a:noFill/>
            </a:ln>
          </a:left>
        </a:tcBdr>
      </a:tcStyle>
    </a:neCell>
    <a:nwCell>
      <a:tcStyle>
        <a:tcBdr>
          <a:right>
            <a:ln>
              <a:noFill/>
            </a:ln>
          </a:right>
        </a:tcBdr>
      </a:tcStyle>
    </a:nwCel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5000" autoAdjust="0"/>
    <p:restoredTop sz="94660"/>
  </p:normalViewPr>
  <p:slideViewPr>
    <p:cSldViewPr snapToGrid="0">
      <p:cViewPr varScale="1">
        <p:scale>
          <a:sx n="139" d="100"/>
          <a:sy n="139" d="100"/>
        </p:scale>
        <p:origin x="776" y="76"/>
      </p:cViewPr>
      <p:guideLst>
        <p:guide orient="horz" pos="1202"/>
        <p:guide pos="1746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ableStyles" Target="tableStyles.xml"/><Relationship Id="rId3" Type="http://schemas.openxmlformats.org/officeDocument/2006/relationships/slide" Target="slides/slide2.xml"/><Relationship Id="rId7" Type="http://schemas.openxmlformats.org/officeDocument/2006/relationships/theme" Target="theme/theme1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viewProps" Target="viewProps.xml"/><Relationship Id="rId5" Type="http://schemas.openxmlformats.org/officeDocument/2006/relationships/presProps" Target="presProps.xml"/><Relationship Id="rId4" Type="http://schemas.openxmlformats.org/officeDocument/2006/relationships/notesMaster" Target="notesMasters/notesMaster1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ヘッダー プレースホルダー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203923" cy="168743"/>
          </a:xfrm>
          <a:prstGeom prst="rect">
            <a:avLst/>
          </a:prstGeom>
        </p:spPr>
        <p:txBody>
          <a:bodyPr vert="horz" lIns="46186" tIns="23093" rIns="46186" bIns="23093" rtlCol="0"/>
          <a:lstStyle>
            <a:lvl1pPr algn="l" defTabSz="257865" fontAlgn="auto">
              <a:spcBef>
                <a:spcPts val="0"/>
              </a:spcBef>
              <a:spcAft>
                <a:spcPts val="0"/>
              </a:spcAft>
              <a:defRPr sz="6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3" name="日付プレースホルダー 2"/>
          <p:cNvSpPr>
            <a:spLocks noGrp="1"/>
          </p:cNvSpPr>
          <p:nvPr>
            <p:ph type="dt" idx="1"/>
          </p:nvPr>
        </p:nvSpPr>
        <p:spPr>
          <a:xfrm>
            <a:off x="2880801" y="0"/>
            <a:ext cx="2204736" cy="168743"/>
          </a:xfrm>
          <a:prstGeom prst="rect">
            <a:avLst/>
          </a:prstGeom>
        </p:spPr>
        <p:txBody>
          <a:bodyPr vert="horz" lIns="46186" tIns="23093" rIns="46186" bIns="23093" rtlCol="0"/>
          <a:lstStyle>
            <a:lvl1pPr algn="r" defTabSz="257865" fontAlgn="auto">
              <a:spcBef>
                <a:spcPts val="0"/>
              </a:spcBef>
              <a:spcAft>
                <a:spcPts val="0"/>
              </a:spcAft>
              <a:defRPr sz="6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D54EB500-F8D7-4688-8D69-E2D68C6F0D32}" type="datetimeFigureOut">
              <a:rPr lang="ja-JP" altLang="en-US"/>
              <a:pPr>
                <a:defRPr/>
              </a:pPr>
              <a:t>2017/2/26</a:t>
            </a:fld>
            <a:endParaRPr lang="ja-JP" altLang="en-US"/>
          </a:p>
        </p:txBody>
      </p:sp>
      <p:sp>
        <p:nvSpPr>
          <p:cNvPr id="4" name="スライド イメージ プレースホルダー 3"/>
          <p:cNvSpPr>
            <a:spLocks noGrp="1" noRot="1" noChangeAspect="1"/>
          </p:cNvSpPr>
          <p:nvPr>
            <p:ph type="sldImg" idx="2"/>
          </p:nvPr>
        </p:nvSpPr>
        <p:spPr>
          <a:xfrm>
            <a:off x="1719263" y="420688"/>
            <a:ext cx="1647825" cy="1133475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46186" tIns="23093" rIns="46186" bIns="23093" rtlCol="0" anchor="ctr"/>
          <a:lstStyle/>
          <a:p>
            <a:pPr lvl="0"/>
            <a:endParaRPr lang="ja-JP" altLang="en-US" noProof="0"/>
          </a:p>
        </p:txBody>
      </p:sp>
      <p:sp>
        <p:nvSpPr>
          <p:cNvPr id="5" name="ノート プレースホルダー 4"/>
          <p:cNvSpPr>
            <a:spLocks noGrp="1"/>
          </p:cNvSpPr>
          <p:nvPr>
            <p:ph type="body" sz="quarter" idx="3"/>
          </p:nvPr>
        </p:nvSpPr>
        <p:spPr>
          <a:xfrm>
            <a:off x="508473" y="1616787"/>
            <a:ext cx="4069405" cy="1322469"/>
          </a:xfrm>
          <a:prstGeom prst="rect">
            <a:avLst/>
          </a:prstGeom>
        </p:spPr>
        <p:txBody>
          <a:bodyPr vert="horz" lIns="46186" tIns="23093" rIns="46186" bIns="23093" rtlCol="0"/>
          <a:lstStyle/>
          <a:p>
            <a:pPr lvl="0"/>
            <a:r>
              <a:rPr lang="ja-JP" altLang="en-US" noProof="0"/>
              <a:t>マスター テキストの書式設定</a:t>
            </a:r>
          </a:p>
          <a:p>
            <a:pPr lvl="1"/>
            <a:r>
              <a:rPr lang="ja-JP" altLang="en-US" noProof="0"/>
              <a:t>第 </a:t>
            </a:r>
            <a:r>
              <a:rPr lang="en-US" altLang="ja-JP" noProof="0"/>
              <a:t>2 </a:t>
            </a:r>
            <a:r>
              <a:rPr lang="ja-JP" altLang="en-US" noProof="0"/>
              <a:t>レベル</a:t>
            </a:r>
          </a:p>
          <a:p>
            <a:pPr lvl="2"/>
            <a:r>
              <a:rPr lang="ja-JP" altLang="en-US" noProof="0"/>
              <a:t>第 </a:t>
            </a:r>
            <a:r>
              <a:rPr lang="en-US" altLang="ja-JP" noProof="0"/>
              <a:t>3 </a:t>
            </a:r>
            <a:r>
              <a:rPr lang="ja-JP" altLang="en-US" noProof="0"/>
              <a:t>レベル</a:t>
            </a:r>
          </a:p>
          <a:p>
            <a:pPr lvl="3"/>
            <a:r>
              <a:rPr lang="ja-JP" altLang="en-US" noProof="0"/>
              <a:t>第 </a:t>
            </a:r>
            <a:r>
              <a:rPr lang="en-US" altLang="ja-JP" noProof="0"/>
              <a:t>4 </a:t>
            </a:r>
            <a:r>
              <a:rPr lang="ja-JP" altLang="en-US" noProof="0"/>
              <a:t>レベル</a:t>
            </a:r>
          </a:p>
          <a:p>
            <a:pPr lvl="4"/>
            <a:r>
              <a:rPr lang="ja-JP" altLang="en-US" noProof="0"/>
              <a:t>第 </a:t>
            </a:r>
            <a:r>
              <a:rPr lang="en-US" altLang="ja-JP" noProof="0"/>
              <a:t>5 </a:t>
            </a:r>
            <a:r>
              <a:rPr lang="ja-JP" altLang="en-US" noProof="0"/>
              <a:t>レベル</a:t>
            </a:r>
          </a:p>
        </p:txBody>
      </p:sp>
      <p:sp>
        <p:nvSpPr>
          <p:cNvPr id="6" name="フッター プレースホルダー 5"/>
          <p:cNvSpPr>
            <a:spLocks noGrp="1"/>
          </p:cNvSpPr>
          <p:nvPr>
            <p:ph type="ftr" sz="quarter" idx="4"/>
          </p:nvPr>
        </p:nvSpPr>
        <p:spPr>
          <a:xfrm>
            <a:off x="0" y="3190408"/>
            <a:ext cx="2203923" cy="168742"/>
          </a:xfrm>
          <a:prstGeom prst="rect">
            <a:avLst/>
          </a:prstGeom>
        </p:spPr>
        <p:txBody>
          <a:bodyPr vert="horz" lIns="46186" tIns="23093" rIns="46186" bIns="23093" rtlCol="0" anchor="b"/>
          <a:lstStyle>
            <a:lvl1pPr algn="l" defTabSz="257865" fontAlgn="auto">
              <a:spcBef>
                <a:spcPts val="0"/>
              </a:spcBef>
              <a:spcAft>
                <a:spcPts val="0"/>
              </a:spcAft>
              <a:defRPr sz="600">
                <a:latin typeface="+mn-lt"/>
                <a:ea typeface="+mn-ea"/>
              </a:defRPr>
            </a:lvl1pPr>
          </a:lstStyle>
          <a:p>
            <a:pPr>
              <a:defRPr/>
            </a:pPr>
            <a:endParaRPr lang="ja-JP" altLang="en-US"/>
          </a:p>
        </p:txBody>
      </p:sp>
      <p:sp>
        <p:nvSpPr>
          <p:cNvPr id="7" name="スライド番号プレースホルダー 6"/>
          <p:cNvSpPr>
            <a:spLocks noGrp="1"/>
          </p:cNvSpPr>
          <p:nvPr>
            <p:ph type="sldNum" sz="quarter" idx="5"/>
          </p:nvPr>
        </p:nvSpPr>
        <p:spPr>
          <a:xfrm>
            <a:off x="2880801" y="3190408"/>
            <a:ext cx="2204736" cy="168742"/>
          </a:xfrm>
          <a:prstGeom prst="rect">
            <a:avLst/>
          </a:prstGeom>
        </p:spPr>
        <p:txBody>
          <a:bodyPr vert="horz" lIns="46186" tIns="23093" rIns="46186" bIns="23093" rtlCol="0" anchor="b"/>
          <a:lstStyle>
            <a:lvl1pPr algn="r" defTabSz="257865" fontAlgn="auto">
              <a:spcBef>
                <a:spcPts val="0"/>
              </a:spcBef>
              <a:spcAft>
                <a:spcPts val="0"/>
              </a:spcAft>
              <a:defRPr sz="600" smtClean="0">
                <a:latin typeface="+mn-lt"/>
                <a:ea typeface="+mn-ea"/>
              </a:defRPr>
            </a:lvl1pPr>
          </a:lstStyle>
          <a:p>
            <a:pPr>
              <a:defRPr/>
            </a:pPr>
            <a:fld id="{1F63C2A4-8228-44A1-8E64-6D2847CDBE45}" type="slidenum">
              <a:rPr lang="ja-JP" altLang="en-US"/>
              <a:pPr>
                <a:defRPr/>
              </a:pPr>
              <a:t>‹#›</a:t>
            </a:fld>
            <a:endParaRPr lang="ja-JP" altLang="en-US"/>
          </a:p>
        </p:txBody>
      </p:sp>
    </p:spTree>
    <p:extLst>
      <p:ext uri="{BB962C8B-B14F-4D97-AF65-F5344CB8AC3E}">
        <p14:creationId xmlns:p14="http://schemas.microsoft.com/office/powerpoint/2010/main" val="1489713618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1pPr>
    <a:lvl2pPr marL="254000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2pPr>
    <a:lvl3pPr marL="509588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3pPr>
    <a:lvl4pPr marL="765175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4pPr>
    <a:lvl5pPr marL="1020763" algn="l" defTabSz="509588" rtl="0" fontAlgn="base">
      <a:spcBef>
        <a:spcPct val="30000"/>
      </a:spcBef>
      <a:spcAft>
        <a:spcPct val="0"/>
      </a:spcAft>
      <a:defRPr kumimoji="1" sz="700" kern="1200">
        <a:solidFill>
          <a:schemeClr val="tx1"/>
        </a:solidFill>
        <a:latin typeface="+mn-lt"/>
        <a:ea typeface="+mn-ea"/>
        <a:cs typeface="+mn-cs"/>
      </a:defRPr>
    </a:lvl5pPr>
    <a:lvl6pPr marL="1276307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6pPr>
    <a:lvl7pPr marL="1531568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7pPr>
    <a:lvl8pPr marL="1786830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8pPr>
    <a:lvl9pPr marL="2042091" algn="l" defTabSz="510523" rtl="0" eaLnBrk="1" latinLnBrk="0" hangingPunct="1">
      <a:defRPr kumimoji="1" sz="7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96465" y="876164"/>
            <a:ext cx="3359929" cy="1863861"/>
          </a:xfrm>
        </p:spPr>
        <p:txBody>
          <a:bodyPr anchor="b"/>
          <a:lstStyle>
            <a:lvl1pPr algn="ctr"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494108" y="2811902"/>
            <a:ext cx="2964643" cy="1292557"/>
          </a:xfrm>
        </p:spPr>
        <p:txBody>
          <a:bodyPr/>
          <a:lstStyle>
            <a:lvl1pPr marL="0" indent="0" algn="ctr">
              <a:buNone/>
              <a:defRPr sz="1000"/>
            </a:lvl1pPr>
            <a:lvl2pPr marL="194767" indent="0" algn="ctr">
              <a:buNone/>
              <a:defRPr sz="900"/>
            </a:lvl2pPr>
            <a:lvl3pPr marL="389535" indent="0" algn="ctr">
              <a:buNone/>
              <a:defRPr sz="800"/>
            </a:lvl3pPr>
            <a:lvl4pPr marL="584302" indent="0" algn="ctr">
              <a:buNone/>
              <a:defRPr sz="700"/>
            </a:lvl4pPr>
            <a:lvl5pPr marL="779070" indent="0" algn="ctr">
              <a:buNone/>
              <a:defRPr sz="700"/>
            </a:lvl5pPr>
            <a:lvl6pPr marL="973837" indent="0" algn="ctr">
              <a:buNone/>
              <a:defRPr sz="700"/>
            </a:lvl6pPr>
            <a:lvl7pPr marL="1168604" indent="0" algn="ctr">
              <a:buNone/>
              <a:defRPr sz="700"/>
            </a:lvl7pPr>
            <a:lvl8pPr marL="1363371" indent="0" algn="ctr">
              <a:buNone/>
              <a:defRPr sz="700"/>
            </a:lvl8pPr>
            <a:lvl9pPr marL="1558139" indent="0" algn="ctr">
              <a:buNone/>
              <a:defRPr sz="7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5F8A323-C8D2-43FF-B106-02C8AF3B27DF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850E73F-C69B-4838-9742-B38B20C5A49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1EDD2C-FA1F-4D58-BC49-77C419BC1356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5C8FA09-2714-43BF-99F7-4987E7A598E6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2828764" y="285032"/>
            <a:ext cx="852335" cy="4536965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271759" y="285032"/>
            <a:ext cx="2507594" cy="4536965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8A89B3D3-750A-4B23-BFED-747C9DE85E63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22F47AED-D8E0-4629-A19D-66E9DC6FFEA1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userDrawn="1">
  <p:cSld name="1_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965A75F5-6615-49B7-8733-62E7AB7D9199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9A21F51-30DF-44C2-99B5-9A2A29BF1B64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69701" y="1334695"/>
            <a:ext cx="3409339" cy="2226966"/>
          </a:xfrm>
        </p:spPr>
        <p:txBody>
          <a:bodyPr anchor="b"/>
          <a:lstStyle>
            <a:lvl1pPr>
              <a:defRPr sz="26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69701" y="3582729"/>
            <a:ext cx="3409339" cy="1171109"/>
          </a:xfrm>
        </p:spPr>
        <p:txBody>
          <a:bodyPr/>
          <a:lstStyle>
            <a:lvl1pPr marL="0" indent="0">
              <a:buNone/>
              <a:defRPr sz="1000">
                <a:solidFill>
                  <a:schemeClr val="tx1"/>
                </a:solidFill>
              </a:defRPr>
            </a:lvl1pPr>
            <a:lvl2pPr marL="194767" indent="0">
              <a:buNone/>
              <a:defRPr sz="900">
                <a:solidFill>
                  <a:schemeClr val="tx1">
                    <a:tint val="75000"/>
                  </a:schemeClr>
                </a:solidFill>
              </a:defRPr>
            </a:lvl2pPr>
            <a:lvl3pPr marL="389535" indent="0">
              <a:buNone/>
              <a:defRPr sz="800">
                <a:solidFill>
                  <a:schemeClr val="tx1">
                    <a:tint val="75000"/>
                  </a:schemeClr>
                </a:solidFill>
              </a:defRPr>
            </a:lvl3pPr>
            <a:lvl4pPr marL="584302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4pPr>
            <a:lvl5pPr marL="779070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5pPr>
            <a:lvl6pPr marL="973837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6pPr>
            <a:lvl7pPr marL="1168604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7pPr>
            <a:lvl8pPr marL="1363371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8pPr>
            <a:lvl9pPr marL="1558139" indent="0">
              <a:buNone/>
              <a:defRPr sz="7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1E48E5D3-207D-47BB-A8B2-16DF96458AB2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02149C6-10BD-4CC1-9FE5-E36BB35B1EC2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271759" y="1425159"/>
            <a:ext cx="1679964" cy="33968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001135" y="1425159"/>
            <a:ext cx="1679964" cy="3396837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B48FEA0E-A07A-4178-AC1F-1CB4D361AE83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F037769F-6B05-41F2-9EAC-3767A8FCCDFF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2275" y="285033"/>
            <a:ext cx="3409339" cy="1034790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272274" y="1312386"/>
            <a:ext cx="1672244" cy="643180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272274" y="1955567"/>
            <a:ext cx="1672244" cy="28763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2001134" y="1312386"/>
            <a:ext cx="1680479" cy="643180"/>
          </a:xfrm>
        </p:spPr>
        <p:txBody>
          <a:bodyPr anchor="b"/>
          <a:lstStyle>
            <a:lvl1pPr marL="0" indent="0">
              <a:buNone/>
              <a:defRPr sz="1000" b="1"/>
            </a:lvl1pPr>
            <a:lvl2pPr marL="194767" indent="0">
              <a:buNone/>
              <a:defRPr sz="900" b="1"/>
            </a:lvl2pPr>
            <a:lvl3pPr marL="389535" indent="0">
              <a:buNone/>
              <a:defRPr sz="800" b="1"/>
            </a:lvl3pPr>
            <a:lvl4pPr marL="584302" indent="0">
              <a:buNone/>
              <a:defRPr sz="700" b="1"/>
            </a:lvl4pPr>
            <a:lvl5pPr marL="779070" indent="0">
              <a:buNone/>
              <a:defRPr sz="700" b="1"/>
            </a:lvl5pPr>
            <a:lvl6pPr marL="973837" indent="0">
              <a:buNone/>
              <a:defRPr sz="700" b="1"/>
            </a:lvl6pPr>
            <a:lvl7pPr marL="1168604" indent="0">
              <a:buNone/>
              <a:defRPr sz="700" b="1"/>
            </a:lvl7pPr>
            <a:lvl8pPr marL="1363371" indent="0">
              <a:buNone/>
              <a:defRPr sz="700" b="1"/>
            </a:lvl8pPr>
            <a:lvl9pPr marL="1558139" indent="0">
              <a:buNone/>
              <a:defRPr sz="7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2001134" y="1955567"/>
            <a:ext cx="1680479" cy="2876344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4617297E-D380-46AC-9421-0AD5193EFCA3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8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9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63590F9-2C61-4918-8DAE-85B3F9DC93C7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39390D7-2C03-4E93-AAFB-3AFB335D7725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4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5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54D71187-A52C-4AAA-833E-C6B6ED6DB89A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A3A1CBC7-5607-473E-A4D9-10095ED32AFB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3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4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001BDFA6-5DF0-49FD-B08A-AF4962F62B5E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&#10;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2274" y="356910"/>
            <a:ext cx="1274899" cy="1249183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1680480" y="770827"/>
            <a:ext cx="2001134" cy="3804556"/>
          </a:xfrm>
        </p:spPr>
        <p:txBody>
          <a:bodyPr/>
          <a:lstStyle>
            <a:lvl1pPr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lvl6pPr>
              <a:defRPr sz="900"/>
            </a:lvl6pPr>
            <a:lvl7pPr>
              <a:defRPr sz="900"/>
            </a:lvl7pPr>
            <a:lvl8pPr>
              <a:defRPr sz="900"/>
            </a:lvl8pPr>
            <a:lvl9pPr>
              <a:defRPr sz="9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2274" y="1606093"/>
            <a:ext cx="1274899" cy="2975485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64960F6-60F4-4B75-948E-8FDE04A4A56E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BE10226-1F3C-4FC5-A75C-F863ABBE437B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272274" y="356910"/>
            <a:ext cx="1274899" cy="1249183"/>
          </a:xfrm>
        </p:spPr>
        <p:txBody>
          <a:bodyPr anchor="b"/>
          <a:lstStyle>
            <a:lvl1pPr>
              <a:defRPr sz="1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1680480" y="770827"/>
            <a:ext cx="2001134" cy="3804556"/>
          </a:xfrm>
        </p:spPr>
        <p:txBody>
          <a:bodyPr rtlCol="0">
            <a:normAutofit/>
          </a:bodyPr>
          <a:lstStyle>
            <a:lvl1pPr marL="0" indent="0">
              <a:buNone/>
              <a:defRPr sz="1400"/>
            </a:lvl1pPr>
            <a:lvl2pPr marL="194767" indent="0">
              <a:buNone/>
              <a:defRPr sz="1200"/>
            </a:lvl2pPr>
            <a:lvl3pPr marL="389535" indent="0">
              <a:buNone/>
              <a:defRPr sz="1000"/>
            </a:lvl3pPr>
            <a:lvl4pPr marL="584302" indent="0">
              <a:buNone/>
              <a:defRPr sz="900"/>
            </a:lvl4pPr>
            <a:lvl5pPr marL="779070" indent="0">
              <a:buNone/>
              <a:defRPr sz="900"/>
            </a:lvl5pPr>
            <a:lvl6pPr marL="973837" indent="0">
              <a:buNone/>
              <a:defRPr sz="900"/>
            </a:lvl6pPr>
            <a:lvl7pPr marL="1168604" indent="0">
              <a:buNone/>
              <a:defRPr sz="900"/>
            </a:lvl7pPr>
            <a:lvl8pPr marL="1363371" indent="0">
              <a:buNone/>
              <a:defRPr sz="900"/>
            </a:lvl8pPr>
            <a:lvl9pPr marL="1558139" indent="0">
              <a:buNone/>
              <a:defRPr sz="900"/>
            </a:lvl9pPr>
          </a:lstStyle>
          <a:p>
            <a:pPr lvl="0"/>
            <a:r>
              <a:rPr lang="ja-JP" altLang="en-US" noProof="0"/>
              <a:t>図を追加</a:t>
            </a:r>
            <a:endParaRPr lang="en-US" noProof="0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272274" y="1606093"/>
            <a:ext cx="1274899" cy="2975485"/>
          </a:xfrm>
        </p:spPr>
        <p:txBody>
          <a:bodyPr/>
          <a:lstStyle>
            <a:lvl1pPr marL="0" indent="0">
              <a:buNone/>
              <a:defRPr sz="700"/>
            </a:lvl1pPr>
            <a:lvl2pPr marL="194767" indent="0">
              <a:buNone/>
              <a:defRPr sz="600"/>
            </a:lvl2pPr>
            <a:lvl3pPr marL="389535" indent="0">
              <a:buNone/>
              <a:defRPr sz="500"/>
            </a:lvl3pPr>
            <a:lvl4pPr marL="584302" indent="0">
              <a:buNone/>
              <a:defRPr sz="400"/>
            </a:lvl4pPr>
            <a:lvl5pPr marL="779070" indent="0">
              <a:buNone/>
              <a:defRPr sz="400"/>
            </a:lvl5pPr>
            <a:lvl6pPr marL="973837" indent="0">
              <a:buNone/>
              <a:defRPr sz="400"/>
            </a:lvl6pPr>
            <a:lvl7pPr marL="1168604" indent="0">
              <a:buNone/>
              <a:defRPr sz="400"/>
            </a:lvl7pPr>
            <a:lvl8pPr marL="1363371" indent="0">
              <a:buNone/>
              <a:defRPr sz="400"/>
            </a:lvl8pPr>
            <a:lvl9pPr marL="1558139" indent="0">
              <a:buNone/>
              <a:defRPr sz="4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CCC693F7-9F5D-4EDD-8A03-59E6E8B081BC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6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7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lvl1pPr>
              <a:defRPr/>
            </a:lvl1pPr>
          </a:lstStyle>
          <a:p>
            <a:pPr>
              <a:defRPr/>
            </a:pPr>
            <a:fld id="{69F57554-1B06-40C2-B18E-F1DA5BBD641C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theme" Target="../theme/theme1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98" name="Title Placeholder 1"/>
          <p:cNvSpPr>
            <a:spLocks noGrp="1"/>
          </p:cNvSpPr>
          <p:nvPr>
            <p:ph type="title"/>
          </p:nvPr>
        </p:nvSpPr>
        <p:spPr bwMode="auto">
          <a:xfrm>
            <a:off x="381000" y="203200"/>
            <a:ext cx="4783138" cy="73818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ctr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タイトルの書式設定</a:t>
            </a:r>
            <a:endParaRPr lang="en-US"/>
          </a:p>
        </p:txBody>
      </p:sp>
      <p:sp>
        <p:nvSpPr>
          <p:cNvPr id="4099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381000" y="1016000"/>
            <a:ext cx="4783138" cy="242093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</p:spPr>
        <p:txBody>
          <a:bodyPr vert="horz" wrap="square" lIns="45811" tIns="22906" rIns="45811" bIns="22906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381000" y="3536950"/>
            <a:ext cx="1247775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l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prstClr val="black">
                    <a:tint val="75000"/>
                  </a:prst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949F9805-E38F-4A81-9098-C780C4AD1774}" type="datetimeFigureOut">
              <a:rPr lang="en-US"/>
              <a:pPr>
                <a:defRPr/>
              </a:pPr>
              <a:t>2/26/2017</a:t>
            </a:fld>
            <a:endParaRPr lang="en-US" dirty="0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1836738" y="3536950"/>
            <a:ext cx="1871662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ctr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prstClr val="black">
                    <a:tint val="75000"/>
                  </a:prst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3916363" y="3536950"/>
            <a:ext cx="1247775" cy="203200"/>
          </a:xfrm>
          <a:prstGeom prst="rect">
            <a:avLst/>
          </a:prstGeom>
        </p:spPr>
        <p:txBody>
          <a:bodyPr vert="horz" lIns="45811" tIns="22906" rIns="45811" bIns="22906" rtlCol="0" anchor="ctr"/>
          <a:lstStyle>
            <a:lvl1pPr algn="r" defTabSz="510523" fontAlgn="auto">
              <a:spcBef>
                <a:spcPts val="0"/>
              </a:spcBef>
              <a:spcAft>
                <a:spcPts val="0"/>
              </a:spcAft>
              <a:defRPr sz="500">
                <a:solidFill>
                  <a:prstClr val="black">
                    <a:tint val="75000"/>
                  </a:prstClr>
                </a:solidFill>
                <a:latin typeface="+mn-lt"/>
                <a:ea typeface="+mn-ea"/>
              </a:defRPr>
            </a:lvl1pPr>
          </a:lstStyle>
          <a:p>
            <a:pPr>
              <a:defRPr/>
            </a:pPr>
            <a:fld id="{7618C441-A43A-46B2-B54E-4EF00A3957F8}" type="slidenum">
              <a:rPr lang="en-US"/>
              <a:pPr>
                <a:defRPr/>
              </a:pPr>
              <a:t>‹#›</a:t>
            </a:fld>
            <a:endParaRPr lang="en-US" dirty="0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0" r:id="rId1"/>
    <p:sldLayoutId id="2147483689" r:id="rId2"/>
    <p:sldLayoutId id="2147483688" r:id="rId3"/>
    <p:sldLayoutId id="2147483687" r:id="rId4"/>
    <p:sldLayoutId id="2147483686" r:id="rId5"/>
    <p:sldLayoutId id="2147483685" r:id="rId6"/>
    <p:sldLayoutId id="2147483684" r:id="rId7"/>
    <p:sldLayoutId id="2147483683" r:id="rId8"/>
    <p:sldLayoutId id="2147483682" r:id="rId9"/>
    <p:sldLayoutId id="2147483681" r:id="rId10"/>
    <p:sldLayoutId id="2147483680" r:id="rId11"/>
    <p:sldLayoutId id="2147483692" r:id="rId12"/>
  </p:sldLayoutIdLst>
  <p:txStyles>
    <p:titleStyle>
      <a:lvl1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 kern="1200">
          <a:solidFill>
            <a:schemeClr val="tx1"/>
          </a:solidFill>
          <a:latin typeface="+mj-lt"/>
          <a:ea typeface="+mj-ea"/>
          <a:cs typeface="+mj-cs"/>
        </a:defRPr>
      </a:lvl1pPr>
      <a:lvl2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2pPr>
      <a:lvl3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3pPr>
      <a:lvl4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4pPr>
      <a:lvl5pPr algn="l" defTabSz="38735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5pPr>
      <a:lvl6pPr marL="229057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6pPr>
      <a:lvl7pPr marL="458114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7pPr>
      <a:lvl8pPr marL="687172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8pPr>
      <a:lvl9pPr marL="916229" algn="l" defTabSz="388920" rtl="0" fontAlgn="base">
        <a:lnSpc>
          <a:spcPct val="90000"/>
        </a:lnSpc>
        <a:spcBef>
          <a:spcPct val="0"/>
        </a:spcBef>
        <a:spcAft>
          <a:spcPct val="0"/>
        </a:spcAft>
        <a:defRPr kumimoji="1" sz="1900">
          <a:solidFill>
            <a:schemeClr val="tx1"/>
          </a:solidFill>
          <a:latin typeface="Calibri Light"/>
          <a:ea typeface="ＭＳ Ｐゴシック" pitchFamily="50" charset="-128"/>
        </a:defRPr>
      </a:lvl9pPr>
    </p:titleStyle>
    <p:bodyStyle>
      <a:lvl1pPr marL="96838" indent="-96838" algn="l" defTabSz="387350" rtl="0" eaLnBrk="0" fontAlgn="base" hangingPunct="0">
        <a:lnSpc>
          <a:spcPct val="90000"/>
        </a:lnSpc>
        <a:spcBef>
          <a:spcPts val="425"/>
        </a:spcBef>
        <a:spcAft>
          <a:spcPct val="0"/>
        </a:spcAft>
        <a:buFont typeface="Arial" charset="0"/>
        <a:buChar char="•"/>
        <a:defRPr kumimoji="1" sz="1200" kern="1200">
          <a:solidFill>
            <a:schemeClr val="tx1"/>
          </a:solidFill>
          <a:latin typeface="+mn-lt"/>
          <a:ea typeface="+mn-ea"/>
          <a:cs typeface="+mn-cs"/>
        </a:defRPr>
      </a:lvl1pPr>
      <a:lvl2pPr marL="290513" indent="-96838" algn="l" defTabSz="387350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1000" kern="1200">
          <a:solidFill>
            <a:schemeClr val="tx1"/>
          </a:solidFill>
          <a:latin typeface="+mn-lt"/>
          <a:ea typeface="+mn-ea"/>
          <a:cs typeface="+mn-cs"/>
        </a:defRPr>
      </a:lvl2pPr>
      <a:lvl3pPr marL="485775" indent="-96838" algn="l" defTabSz="387350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900" kern="1200">
          <a:solidFill>
            <a:schemeClr val="tx1"/>
          </a:solidFill>
          <a:latin typeface="+mn-lt"/>
          <a:ea typeface="+mn-ea"/>
          <a:cs typeface="+mn-cs"/>
        </a:defRPr>
      </a:lvl3pPr>
      <a:lvl4pPr marL="681038" indent="-96838" algn="l" defTabSz="387350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874713" indent="-96838" algn="l" defTabSz="387350" rtl="0" eaLnBrk="0" fontAlgn="base" hangingPunct="0">
        <a:lnSpc>
          <a:spcPct val="90000"/>
        </a:lnSpc>
        <a:spcBef>
          <a:spcPts val="213"/>
        </a:spcBef>
        <a:spcAft>
          <a:spcPct val="0"/>
        </a:spcAft>
        <a:buFont typeface="Arial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1071220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265988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460755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655522" indent="-97384" algn="l" defTabSz="389535" rtl="0" eaLnBrk="1" latinLnBrk="0" hangingPunct="1">
        <a:lnSpc>
          <a:spcPct val="90000"/>
        </a:lnSpc>
        <a:spcBef>
          <a:spcPts val="213"/>
        </a:spcBef>
        <a:buFont typeface="Arial" panose="020B0604020202020204" pitchFamily="34" charset="0"/>
        <a:buChar char="•"/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1pPr>
      <a:lvl2pPr marL="19476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2pPr>
      <a:lvl3pPr marL="389535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3pPr>
      <a:lvl4pPr marL="584302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4pPr>
      <a:lvl5pPr marL="779070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5pPr>
      <a:lvl6pPr marL="973837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6pPr>
      <a:lvl7pPr marL="1168604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7pPr>
      <a:lvl8pPr marL="1363371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8pPr>
      <a:lvl9pPr marL="1558139" algn="l" defTabSz="389535" rtl="0" eaLnBrk="1" latinLnBrk="0" hangingPunct="1">
        <a:defRPr kumimoji="1" sz="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accent1">
            <a:lumMod val="20000"/>
            <a:lumOff val="80000"/>
          </a:schemeClr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正方形/長方形 1"/>
          <p:cNvSpPr>
            <a:spLocks noChangeArrowheads="1"/>
          </p:cNvSpPr>
          <p:nvPr/>
        </p:nvSpPr>
        <p:spPr bwMode="auto">
          <a:xfrm>
            <a:off x="0" y="0"/>
            <a:ext cx="5543550" cy="3816350"/>
          </a:xfrm>
          <a:prstGeom prst="rect">
            <a:avLst/>
          </a:prstGeom>
          <a:noFill/>
          <a:ln w="25400" algn="ctr">
            <a:solidFill>
              <a:schemeClr val="tx1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3" name="正方形/長方形 2"/>
          <p:cNvSpPr>
            <a:spLocks noChangeArrowheads="1"/>
          </p:cNvSpPr>
          <p:nvPr/>
        </p:nvSpPr>
        <p:spPr bwMode="auto">
          <a:xfrm>
            <a:off x="107950" y="107950"/>
            <a:ext cx="5326063" cy="3598863"/>
          </a:xfrm>
          <a:prstGeom prst="rect">
            <a:avLst/>
          </a:prstGeom>
          <a:noFill/>
          <a:ln w="25400" algn="ctr">
            <a:solidFill>
              <a:srgbClr val="FF000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4" name="正方形/長方形 3"/>
          <p:cNvSpPr>
            <a:spLocks noChangeArrowheads="1"/>
          </p:cNvSpPr>
          <p:nvPr/>
        </p:nvSpPr>
        <p:spPr bwMode="auto">
          <a:xfrm>
            <a:off x="179388" y="179388"/>
            <a:ext cx="5181600" cy="3455987"/>
          </a:xfrm>
          <a:prstGeom prst="rect">
            <a:avLst/>
          </a:prstGeom>
          <a:noFill/>
          <a:ln w="25400" algn="ctr">
            <a:solidFill>
              <a:srgbClr val="0070C0"/>
            </a:solidFill>
            <a:miter lim="800000"/>
            <a:headEnd/>
            <a:tailEnd/>
          </a:ln>
        </p:spPr>
        <p:txBody>
          <a:bodyPr lIns="45811" tIns="22906" rIns="45811" bIns="22906" anchor="ctr"/>
          <a:lstStyle/>
          <a:p>
            <a:pPr algn="ctr" defTabSz="510523" fontAlgn="auto">
              <a:spcBef>
                <a:spcPts val="0"/>
              </a:spcBef>
              <a:spcAft>
                <a:spcPts val="0"/>
              </a:spcAft>
              <a:defRPr/>
            </a:pPr>
            <a:endParaRPr lang="ja-JP" altLang="en-US">
              <a:solidFill>
                <a:prstClr val="white"/>
              </a:solidFill>
              <a:latin typeface="+mn-lt"/>
              <a:ea typeface="+mn-ea"/>
            </a:endParaRPr>
          </a:p>
        </p:txBody>
      </p:sp>
      <p:sp>
        <p:nvSpPr>
          <p:cNvPr id="21" name="PubRRectCallout"/>
          <p:cNvSpPr>
            <a:spLocks noEditPoints="1" noChangeArrowheads="1"/>
          </p:cNvSpPr>
          <p:nvPr/>
        </p:nvSpPr>
        <p:spPr bwMode="auto">
          <a:xfrm>
            <a:off x="1204913" y="847725"/>
            <a:ext cx="3136900" cy="785813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14398 h 21600"/>
              <a:gd name="T4" fmla="*/ 1249664 w 21600"/>
              <a:gd name="T5" fmla="*/ 786177 h 21600"/>
              <a:gd name="T6" fmla="*/ 1568069 w 21600"/>
              <a:gd name="T7" fmla="*/ 628832 h 21600"/>
              <a:gd name="T8" fmla="*/ 3136138 w 21600"/>
              <a:gd name="T9" fmla="*/ 314398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chemeClr val="tx1"/>
            </a:solidFill>
            <a:miter lim="800000"/>
            <a:headEnd/>
            <a:tailEnd/>
          </a:ln>
          <a:effectLst>
            <a:outerShdw dist="35921" dir="2700000" algn="ctr" rotWithShape="0">
              <a:srgbClr val="808080"/>
            </a:outerShdw>
          </a:effectLst>
        </p:spPr>
        <p:txBody>
          <a:bodyPr lIns="45811" tIns="22906" rIns="45811" bIns="22906"/>
          <a:lstStyle/>
          <a:p>
            <a:r>
              <a:rPr lang="en-US" altLang="ja-JP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POINT1</a:t>
            </a:r>
          </a:p>
          <a:p>
            <a:endParaRPr lang="en-US" altLang="ja-JP" sz="500">
              <a:solidFill>
                <a:srgbClr val="00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テンプレートのサイズは黒の枠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(154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×106</a:t>
            </a:r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900" b="1">
                <a:solidFill>
                  <a:srgbClr val="00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3" name="PubRRectCallout"/>
          <p:cNvSpPr>
            <a:spLocks noEditPoints="1" noChangeArrowheads="1"/>
          </p:cNvSpPr>
          <p:nvPr/>
        </p:nvSpPr>
        <p:spPr bwMode="auto">
          <a:xfrm>
            <a:off x="1204913" y="1770063"/>
            <a:ext cx="3135312" cy="763587"/>
          </a:xfrm>
          <a:custGeom>
            <a:avLst/>
            <a:gdLst>
              <a:gd name="T0" fmla="*/ 1567666 w 21600"/>
              <a:gd name="T1" fmla="*/ 0 h 21600"/>
              <a:gd name="T2" fmla="*/ 0 w 21600"/>
              <a:gd name="T3" fmla="*/ 305051 h 21600"/>
              <a:gd name="T4" fmla="*/ 1249342 w 21600"/>
              <a:gd name="T5" fmla="*/ 762803 h 21600"/>
              <a:gd name="T6" fmla="*/ 1567666 w 21600"/>
              <a:gd name="T7" fmla="*/ 610137 h 21600"/>
              <a:gd name="T8" fmla="*/ 3135331 w 21600"/>
              <a:gd name="T9" fmla="*/ 305051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FF0000"/>
            </a:solidFill>
            <a:miter lim="800000"/>
            <a:headEnd/>
            <a:tailEnd/>
          </a:ln>
          <a:effectLst>
            <a:outerShdw dist="35921" dir="2700000" algn="ctr" rotWithShape="0">
              <a:srgbClr val="FF0000"/>
            </a:outerShdw>
          </a:effectLst>
        </p:spPr>
        <p:txBody>
          <a:bodyPr lIns="45811" tIns="22906" rIns="45811" bIns="22906"/>
          <a:lstStyle/>
          <a:p>
            <a:r>
              <a:rPr lang="en-US" altLang="ja-JP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POINT2</a:t>
            </a:r>
          </a:p>
          <a:p>
            <a:endParaRPr lang="en-US" altLang="ja-JP" sz="500" b="1">
              <a:solidFill>
                <a:srgbClr val="FF000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印刷物の仕上がりサイズは赤の枠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㎜）で</a:t>
            </a:r>
          </a:p>
          <a:p>
            <a:r>
              <a:rPr lang="ja-JP" altLang="en-US" sz="900" b="1">
                <a:solidFill>
                  <a:srgbClr val="FF0000"/>
                </a:solidFill>
                <a:latin typeface="HG丸ｺﾞｼｯｸM-PRO" pitchFamily="50" charset="-128"/>
                <a:ea typeface="HG丸ｺﾞｼｯｸM-PRO" pitchFamily="50" charset="-128"/>
              </a:rPr>
              <a:t>作成しています。</a:t>
            </a:r>
          </a:p>
        </p:txBody>
      </p:sp>
      <p:sp>
        <p:nvSpPr>
          <p:cNvPr id="24" name="PubRRectCallout"/>
          <p:cNvSpPr>
            <a:spLocks noEditPoints="1" noChangeArrowheads="1"/>
          </p:cNvSpPr>
          <p:nvPr/>
        </p:nvSpPr>
        <p:spPr bwMode="auto">
          <a:xfrm>
            <a:off x="1204913" y="2673350"/>
            <a:ext cx="3136900" cy="854075"/>
          </a:xfrm>
          <a:custGeom>
            <a:avLst/>
            <a:gdLst>
              <a:gd name="T0" fmla="*/ 1568069 w 21600"/>
              <a:gd name="T1" fmla="*/ 0 h 21600"/>
              <a:gd name="T2" fmla="*/ 0 w 21600"/>
              <a:gd name="T3" fmla="*/ 352724 h 21600"/>
              <a:gd name="T4" fmla="*/ 1249664 w 21600"/>
              <a:gd name="T5" fmla="*/ 882015 h 21600"/>
              <a:gd name="T6" fmla="*/ 1568069 w 21600"/>
              <a:gd name="T7" fmla="*/ 705490 h 21600"/>
              <a:gd name="T8" fmla="*/ 3136138 w 21600"/>
              <a:gd name="T9" fmla="*/ 352724 h 21600"/>
              <a:gd name="T10" fmla="*/ 17694720 60000 65536"/>
              <a:gd name="T11" fmla="*/ 11796480 60000 65536"/>
              <a:gd name="T12" fmla="*/ 5898240 60000 65536"/>
              <a:gd name="T13" fmla="*/ 5898240 60000 65536"/>
              <a:gd name="T14" fmla="*/ 0 60000 65536"/>
              <a:gd name="T15" fmla="*/ 145 w 21600"/>
              <a:gd name="T16" fmla="*/ 145 h 21600"/>
              <a:gd name="T17" fmla="*/ 21409 w 21600"/>
              <a:gd name="T18" fmla="*/ 17106 h 21600"/>
            </a:gdLst>
            <a:ahLst/>
            <a:cxnLst>
              <a:cxn ang="T10">
                <a:pos x="T0" y="T1"/>
              </a:cxn>
              <a:cxn ang="T11">
                <a:pos x="T2" y="T3"/>
              </a:cxn>
              <a:cxn ang="T12">
                <a:pos x="T4" y="T5"/>
              </a:cxn>
              <a:cxn ang="T13">
                <a:pos x="T6" y="T7"/>
              </a:cxn>
              <a:cxn ang="T14">
                <a:pos x="T8" y="T9"/>
              </a:cxn>
            </a:cxnLst>
            <a:rect l="T15" t="T16" r="T17" b="T18"/>
            <a:pathLst>
              <a:path w="21600" h="21600">
                <a:moveTo>
                  <a:pt x="532" y="0"/>
                </a:moveTo>
                <a:cubicBezTo>
                  <a:pt x="238" y="0"/>
                  <a:pt x="0" y="238"/>
                  <a:pt x="0" y="532"/>
                </a:cubicBezTo>
                <a:lnTo>
                  <a:pt x="0" y="16745"/>
                </a:lnTo>
                <a:cubicBezTo>
                  <a:pt x="0" y="17039"/>
                  <a:pt x="238" y="17277"/>
                  <a:pt x="532" y="17277"/>
                </a:cubicBezTo>
                <a:lnTo>
                  <a:pt x="2623" y="17277"/>
                </a:lnTo>
                <a:lnTo>
                  <a:pt x="8607" y="21600"/>
                </a:lnTo>
                <a:lnTo>
                  <a:pt x="6515" y="17277"/>
                </a:lnTo>
                <a:lnTo>
                  <a:pt x="21016" y="17277"/>
                </a:lnTo>
                <a:cubicBezTo>
                  <a:pt x="21339" y="17277"/>
                  <a:pt x="21600" y="17039"/>
                  <a:pt x="21600" y="16745"/>
                </a:cubicBezTo>
                <a:lnTo>
                  <a:pt x="21600" y="532"/>
                </a:lnTo>
                <a:cubicBezTo>
                  <a:pt x="21600" y="238"/>
                  <a:pt x="21339" y="0"/>
                  <a:pt x="21016" y="0"/>
                </a:cubicBezTo>
                <a:close/>
              </a:path>
            </a:pathLst>
          </a:custGeom>
          <a:solidFill>
            <a:schemeClr val="bg1"/>
          </a:solidFill>
          <a:ln w="25400">
            <a:solidFill>
              <a:srgbClr val="0070C0"/>
            </a:solidFill>
            <a:miter lim="800000"/>
            <a:headEnd/>
            <a:tailEnd/>
          </a:ln>
          <a:effectLst>
            <a:outerShdw dist="35921" dir="2700000" algn="ctr" rotWithShape="0">
              <a:srgbClr val="0070C0"/>
            </a:outerShdw>
          </a:effectLst>
        </p:spPr>
        <p:txBody>
          <a:bodyPr lIns="45811" tIns="22906" rIns="45811" bIns="22906"/>
          <a:lstStyle/>
          <a:p>
            <a:r>
              <a:rPr lang="en-US" altLang="ja-JP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POINT</a:t>
            </a:r>
            <a:r>
              <a:rPr lang="ja-JP" altLang="en-US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３</a:t>
            </a:r>
            <a:endParaRPr lang="en-US" altLang="ja-JP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endParaRPr lang="en-US" altLang="ja-JP" sz="500" b="1">
              <a:solidFill>
                <a:srgbClr val="0070C0"/>
              </a:solidFill>
              <a:latin typeface="HG丸ｺﾞｼｯｸM-PRO" pitchFamily="50" charset="-128"/>
              <a:ea typeface="HG丸ｺﾞｼｯｸM-PRO" pitchFamily="50" charset="-128"/>
            </a:endParaRPr>
          </a:p>
          <a:p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文字・イラスト・写真の絵柄等、仕上がりで切れては</a:t>
            </a:r>
          </a:p>
          <a:p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いけない部分は、青の枠（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144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×96</a:t>
            </a:r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㎜）の中に</a:t>
            </a:r>
          </a:p>
          <a:p>
            <a:r>
              <a:rPr lang="ja-JP" altLang="en-US" sz="900" b="1">
                <a:solidFill>
                  <a:srgbClr val="0070C0"/>
                </a:solidFill>
                <a:latin typeface="HG丸ｺﾞｼｯｸM-PRO" pitchFamily="50" charset="-128"/>
                <a:ea typeface="HG丸ｺﾞｼｯｸM-PRO" pitchFamily="50" charset="-128"/>
              </a:rPr>
              <a:t>収めてください。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600075" y="247650"/>
            <a:ext cx="4346575" cy="485775"/>
          </a:xfrm>
          <a:prstGeom prst="rect">
            <a:avLst/>
          </a:prstGeom>
          <a:solidFill>
            <a:schemeClr val="bg1"/>
          </a:solidFill>
          <a:ln w="38100">
            <a:solidFill>
              <a:schemeClr val="accent5">
                <a:lumMod val="75000"/>
              </a:schemeClr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anchor="ctr"/>
          <a:lstStyle/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このテンプレートはポストカードサイズ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(148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</a:t>
            </a:r>
            <a:r>
              <a:rPr lang="en-US" altLang="ja-JP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×100</a:t>
            </a: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㎜）の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印刷物を作る為のテンプレートです。</a:t>
            </a:r>
          </a:p>
          <a:p>
            <a:pPr defTabSz="509812">
              <a:defRPr/>
            </a:pPr>
            <a:r>
              <a:rPr lang="ja-JP" altLang="en-US" sz="900" b="1" dirty="0">
                <a:solidFill>
                  <a:srgbClr val="404040"/>
                </a:solidFill>
                <a:latin typeface="HG丸ｺﾞｼｯｸM-PRO" pitchFamily="50" charset="-128"/>
                <a:ea typeface="HG丸ｺﾞｼｯｸM-PRO" pitchFamily="50" charset="-128"/>
              </a:rPr>
              <a:t>ご利用にあたっては「ご利用ガイド」をお読みください。</a:t>
            </a:r>
          </a:p>
        </p:txBody>
      </p:sp>
      <p:sp>
        <p:nvSpPr>
          <p:cNvPr id="18441" name="Line 12"/>
          <p:cNvSpPr>
            <a:spLocks noChangeShapeType="1"/>
          </p:cNvSpPr>
          <p:nvPr/>
        </p:nvSpPr>
        <p:spPr bwMode="auto">
          <a:xfrm>
            <a:off x="0" y="1660525"/>
            <a:ext cx="5541963" cy="0"/>
          </a:xfrm>
          <a:prstGeom prst="line">
            <a:avLst/>
          </a:prstGeom>
          <a:noFill/>
          <a:ln w="19050">
            <a:solidFill>
              <a:schemeClr val="tx1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8442" name="Line 13"/>
          <p:cNvSpPr>
            <a:spLocks noChangeShapeType="1"/>
          </p:cNvSpPr>
          <p:nvPr/>
        </p:nvSpPr>
        <p:spPr bwMode="auto">
          <a:xfrm>
            <a:off x="107950" y="2587625"/>
            <a:ext cx="5326063" cy="0"/>
          </a:xfrm>
          <a:prstGeom prst="line">
            <a:avLst/>
          </a:prstGeom>
          <a:noFill/>
          <a:ln w="19050">
            <a:solidFill>
              <a:srgbClr val="FF000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  <p:sp>
        <p:nvSpPr>
          <p:cNvPr id="18443" name="Line 14"/>
          <p:cNvSpPr>
            <a:spLocks noChangeShapeType="1"/>
          </p:cNvSpPr>
          <p:nvPr/>
        </p:nvSpPr>
        <p:spPr bwMode="auto">
          <a:xfrm>
            <a:off x="179388" y="3562350"/>
            <a:ext cx="5181600" cy="0"/>
          </a:xfrm>
          <a:prstGeom prst="line">
            <a:avLst/>
          </a:prstGeom>
          <a:noFill/>
          <a:ln w="19050">
            <a:solidFill>
              <a:srgbClr val="0070C0"/>
            </a:solidFill>
            <a:round/>
            <a:headEnd type="arrow" w="med" len="med"/>
            <a:tailEnd type="arrow" w="med" len="med"/>
          </a:ln>
        </p:spPr>
        <p:txBody>
          <a:bodyPr lIns="45811" tIns="22906" rIns="45811" bIns="22906"/>
          <a:lstStyle/>
          <a:p>
            <a:endParaRPr lang="ja-JP" altLang="en-US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正方形/長方形 2"/>
          <p:cNvSpPr/>
          <p:nvPr/>
        </p:nvSpPr>
        <p:spPr>
          <a:xfrm>
            <a:off x="2737138" y="0"/>
            <a:ext cx="2808000" cy="3816350"/>
          </a:xfrm>
          <a:prstGeom prst="rect">
            <a:avLst/>
          </a:prstGeom>
          <a:solidFill>
            <a:srgbClr val="FBEE14"/>
          </a:solidFill>
          <a:ln w="155575"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45811" tIns="22906" rIns="45811" bIns="22906" rtlCol="0" anchor="ctr"/>
          <a:lstStyle/>
          <a:p>
            <a:pPr algn="ctr"/>
            <a:endParaRPr kumimoji="1" lang="ja-JP" altLang="en-US" sz="1200" dirty="0"/>
          </a:p>
        </p:txBody>
      </p:sp>
      <p:sp>
        <p:nvSpPr>
          <p:cNvPr id="8" name="正方形/長方形 7"/>
          <p:cNvSpPr/>
          <p:nvPr/>
        </p:nvSpPr>
        <p:spPr>
          <a:xfrm>
            <a:off x="2971362" y="611420"/>
            <a:ext cx="2293200" cy="1648800"/>
          </a:xfrm>
          <a:prstGeom prst="rect">
            <a:avLst/>
          </a:prstGeom>
          <a:solidFill>
            <a:schemeClr val="accent1">
              <a:lumMod val="60000"/>
              <a:lumOff val="40000"/>
            </a:schemeClr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ja-JP" altLang="en-US" sz="2400" b="1" dirty="0">
                <a:solidFill>
                  <a:srgbClr val="000066"/>
                </a:solidFill>
                <a:latin typeface="メイリオ" panose="020B0604030504040204" pitchFamily="50" charset="-128"/>
                <a:ea typeface="メイリオ" panose="020B0604030504040204" pitchFamily="50" charset="-128"/>
                <a:cs typeface="メイリオ" panose="020B0604030504040204" pitchFamily="50" charset="-128"/>
              </a:rPr>
              <a:t>地図入る</a:t>
            </a:r>
            <a:endParaRPr kumimoji="1" lang="ja-JP" altLang="en-US" sz="2400" b="1" dirty="0">
              <a:solidFill>
                <a:srgbClr val="000066"/>
              </a:solidFill>
              <a:latin typeface="メイリオ" panose="020B0604030504040204" pitchFamily="50" charset="-128"/>
              <a:ea typeface="メイリオ" panose="020B0604030504040204" pitchFamily="50" charset="-128"/>
              <a:cs typeface="メイリオ" panose="020B0604030504040204" pitchFamily="50" charset="-128"/>
            </a:endParaRPr>
          </a:p>
        </p:txBody>
      </p:sp>
      <p:sp>
        <p:nvSpPr>
          <p:cNvPr id="2" name="正方形/長方形 1"/>
          <p:cNvSpPr/>
          <p:nvPr/>
        </p:nvSpPr>
        <p:spPr>
          <a:xfrm>
            <a:off x="198120" y="1138774"/>
            <a:ext cx="2415540" cy="160556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>
              <a:lnSpc>
                <a:spcPts val="1400"/>
              </a:lnSpc>
            </a:pPr>
            <a:r>
              <a:rPr lang="ja-JP" altLang="en-US" sz="750" spc="5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拝啓　○○の候</a:t>
            </a:r>
            <a:endParaRPr lang="en-US" altLang="ja-JP" sz="750" spc="50" dirty="0">
              <a:solidFill>
                <a:srgbClr val="272E62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>
              <a:lnSpc>
                <a:spcPts val="1400"/>
              </a:lnSpc>
            </a:pPr>
            <a:r>
              <a:rPr lang="ja-JP" altLang="en-US" sz="750" spc="5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ますますご清栄のこととお慶び申し上げます。</a:t>
            </a:r>
          </a:p>
          <a:p>
            <a:pPr algn="ctr">
              <a:lnSpc>
                <a:spcPts val="1400"/>
              </a:lnSpc>
            </a:pPr>
            <a:r>
              <a:rPr lang="ja-JP" altLang="en-US" sz="750" spc="5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  <a:r>
              <a:rPr lang="ja-JP" altLang="en-US" sz="750" spc="1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このたび、弊社は下記に事務所を</a:t>
            </a:r>
            <a:endParaRPr lang="en-US" altLang="ja-JP" sz="750" spc="10" dirty="0">
              <a:solidFill>
                <a:srgbClr val="272E62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>
              <a:lnSpc>
                <a:spcPts val="1400"/>
              </a:lnSpc>
            </a:pPr>
            <a:r>
              <a:rPr lang="ja-JP" altLang="en-US" sz="750" spc="1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移転いたしましたのでご案内申し上げます。</a:t>
            </a:r>
          </a:p>
          <a:p>
            <a:pPr algn="ctr">
              <a:lnSpc>
                <a:spcPts val="1400"/>
              </a:lnSpc>
            </a:pPr>
            <a:r>
              <a:rPr lang="ja-JP" altLang="en-US" sz="750" spc="1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今後とも一層のご指導とご支援を</a:t>
            </a:r>
            <a:endParaRPr lang="en-US" altLang="ja-JP" sz="750" spc="10" dirty="0">
              <a:solidFill>
                <a:srgbClr val="272E62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  <a:p>
            <a:pPr algn="ctr">
              <a:lnSpc>
                <a:spcPts val="1400"/>
              </a:lnSpc>
            </a:pPr>
            <a:r>
              <a:rPr lang="ja-JP" altLang="en-US" sz="750" spc="1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賜りますようお願い申し上げます。</a:t>
            </a:r>
          </a:p>
          <a:p>
            <a:pPr algn="r">
              <a:lnSpc>
                <a:spcPts val="1400"/>
              </a:lnSpc>
            </a:pPr>
            <a:r>
              <a:rPr lang="ja-JP" altLang="en-US" sz="750" spc="1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敬具</a:t>
            </a:r>
            <a:r>
              <a:rPr lang="ja-JP" altLang="en-US" sz="750" spc="5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</a:t>
            </a:r>
          </a:p>
          <a:p>
            <a:pPr>
              <a:lnSpc>
                <a:spcPts val="2000"/>
              </a:lnSpc>
            </a:pPr>
            <a:r>
              <a:rPr lang="ja-JP" altLang="en-US" sz="750" spc="50" dirty="0">
                <a:solidFill>
                  <a:srgbClr val="272E62"/>
                </a:solidFill>
                <a:latin typeface="ＭＳ Ｐゴシック" panose="020B0600070205080204" pitchFamily="50" charset="-128"/>
                <a:ea typeface="ＭＳ Ｐゴシック" panose="020B0600070205080204" pitchFamily="50" charset="-128"/>
              </a:rPr>
              <a:t>　平成２８年１０月</a:t>
            </a:r>
            <a:endParaRPr lang="en-US" altLang="ja-JP" sz="750" spc="50" dirty="0">
              <a:solidFill>
                <a:srgbClr val="272E62"/>
              </a:solidFill>
              <a:latin typeface="ＭＳ Ｐゴシック" panose="020B0600070205080204" pitchFamily="50" charset="-128"/>
              <a:ea typeface="ＭＳ Ｐゴシック" panose="020B0600070205080204" pitchFamily="50" charset="-128"/>
            </a:endParaRPr>
          </a:p>
        </p:txBody>
      </p:sp>
      <p:sp>
        <p:nvSpPr>
          <p:cNvPr id="4" name="正方形/長方形 3"/>
          <p:cNvSpPr/>
          <p:nvPr/>
        </p:nvSpPr>
        <p:spPr>
          <a:xfrm>
            <a:off x="256371" y="491452"/>
            <a:ext cx="2435903" cy="369332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ja-JP" altLang="en-US" sz="1800" spc="-40" dirty="0">
                <a:solidFill>
                  <a:srgbClr val="272E62"/>
                </a:solidFill>
                <a:latin typeface="HGSｺﾞｼｯｸE" panose="020B0900000000000000" pitchFamily="50" charset="-128"/>
                <a:ea typeface="HGSｺﾞｼｯｸE" panose="020B0900000000000000" pitchFamily="50" charset="-128"/>
              </a:rPr>
              <a:t>事務所移転のお知らせ</a:t>
            </a:r>
          </a:p>
        </p:txBody>
      </p:sp>
      <p:sp>
        <p:nvSpPr>
          <p:cNvPr id="5" name="正方形/長方形 4"/>
          <p:cNvSpPr/>
          <p:nvPr/>
        </p:nvSpPr>
        <p:spPr>
          <a:xfrm>
            <a:off x="2919560" y="2589764"/>
            <a:ext cx="2511277" cy="1054135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>
              <a:lnSpc>
                <a:spcPts val="1800"/>
              </a:lnSpc>
            </a:pPr>
            <a:r>
              <a:rPr lang="ja-JP" altLang="en-US" sz="1050" dirty="0">
                <a:solidFill>
                  <a:srgbClr val="272E62"/>
                </a:solidFill>
                <a:latin typeface="HGPｺﾞｼｯｸE" panose="020B0900000000000000" pitchFamily="50" charset="-128"/>
                <a:ea typeface="HGPｺﾞｼｯｸE" panose="020B0900000000000000" pitchFamily="50" charset="-128"/>
              </a:rPr>
              <a:t>アスクル相談事務所</a:t>
            </a:r>
          </a:p>
          <a:p>
            <a:pPr>
              <a:lnSpc>
                <a:spcPts val="1100"/>
              </a:lnSpc>
            </a:pPr>
            <a:r>
              <a:rPr lang="zh-CN" altLang="en-US" sz="900" spc="-1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代表　明日来男</a:t>
            </a:r>
            <a:endParaRPr lang="ja-JP" altLang="en-US" sz="900" spc="-10" dirty="0">
              <a:solidFill>
                <a:srgbClr val="272E62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  <a:p>
            <a:pPr>
              <a:lnSpc>
                <a:spcPts val="1300"/>
              </a:lnSpc>
            </a:pPr>
            <a:r>
              <a:rPr lang="zh-TW" altLang="en-US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新住所　〒</a:t>
            </a:r>
            <a:r>
              <a:rPr lang="en-US" altLang="zh-TW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135-0061 </a:t>
            </a:r>
            <a:r>
              <a:rPr lang="zh-TW" altLang="en-US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東京都江東区豊洲３－２－３</a:t>
            </a:r>
          </a:p>
          <a:p>
            <a:pPr>
              <a:lnSpc>
                <a:spcPts val="1000"/>
              </a:lnSpc>
            </a:pPr>
            <a:r>
              <a:rPr lang="en-US" altLang="ja-JP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T E L </a:t>
            </a:r>
            <a:r>
              <a:rPr lang="ja-JP" altLang="en-US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en-US" altLang="ja-JP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03-1234-1111</a:t>
            </a:r>
            <a:r>
              <a:rPr lang="ja-JP" altLang="en-US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</a:p>
          <a:p>
            <a:pPr>
              <a:lnSpc>
                <a:spcPts val="1000"/>
              </a:lnSpc>
            </a:pPr>
            <a:r>
              <a:rPr lang="en-US" altLang="ja-JP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F A X </a:t>
            </a:r>
            <a:r>
              <a:rPr lang="ja-JP" altLang="en-US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en-US" altLang="ja-JP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03-1234-1112</a:t>
            </a:r>
          </a:p>
          <a:p>
            <a:pPr>
              <a:lnSpc>
                <a:spcPts val="1000"/>
              </a:lnSpc>
            </a:pPr>
            <a:r>
              <a:rPr lang="en-US" altLang="ja-JP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U R L </a:t>
            </a:r>
            <a:r>
              <a:rPr lang="ja-JP" altLang="en-US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　</a:t>
            </a:r>
            <a:r>
              <a:rPr lang="en-US" altLang="ja-JP" sz="800" dirty="0">
                <a:solidFill>
                  <a:srgbClr val="272E62"/>
                </a:solidFill>
                <a:latin typeface="ＭＳ ゴシック" panose="020B0609070205080204" pitchFamily="49" charset="-128"/>
                <a:ea typeface="ＭＳ ゴシック" panose="020B0609070205080204" pitchFamily="49" charset="-128"/>
              </a:rPr>
              <a:t>http://askult.com</a:t>
            </a:r>
            <a:endParaRPr lang="ja-JP" altLang="en-US" sz="800" dirty="0">
              <a:solidFill>
                <a:srgbClr val="272E62"/>
              </a:solidFill>
              <a:latin typeface="ＭＳ ゴシック" panose="020B0609070205080204" pitchFamily="49" charset="-128"/>
              <a:ea typeface="ＭＳ ゴシック" panose="020B0609070205080204" pitchFamily="49" charset="-128"/>
            </a:endParaRPr>
          </a:p>
        </p:txBody>
      </p:sp>
    </p:spTree>
    <p:extLst>
      <p:ext uri="{BB962C8B-B14F-4D97-AF65-F5344CB8AC3E}">
        <p14:creationId xmlns:p14="http://schemas.microsoft.com/office/powerpoint/2010/main" val="297368045"/>
      </p:ext>
    </p:extLst>
  </p:cSld>
  <p:clrMapOvr>
    <a:masterClrMapping/>
  </p:clrMapOvr>
</p:sld>
</file>

<file path=ppt/theme/theme1.xml><?xml version="1.0" encoding="utf-8"?>
<a:theme xmlns:a="http://schemas.openxmlformats.org/drawingml/2006/main" name="ガイド入りテンプレートサンプル20130531三木さん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5.potx" id="{3F8E5C06-014F-4A13-A3C7-E133BECAFD1E}" vid="{BD152B00-4CFD-4022-8208-530F7579D794}"/>
    </a:ext>
  </a:extLst>
</a:theme>
</file>

<file path=ppt/theme/theme2.xml><?xml version="1.0" encoding="utf-8"?>
<a:theme xmlns:a="http://schemas.openxmlformats.org/drawingml/2006/main" name="Office テーマ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13</Template>
  <TotalTime>0</TotalTime>
  <Words>119</Words>
  <Application>Microsoft Office PowerPoint</Application>
  <PresentationFormat>ユーザー設定</PresentationFormat>
  <Paragraphs>32</Paragraphs>
  <Slides>2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9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2</vt:i4>
      </vt:variant>
    </vt:vector>
  </HeadingPairs>
  <TitlesOfParts>
    <vt:vector size="12" baseType="lpstr">
      <vt:lpstr>HGPｺﾞｼｯｸE</vt:lpstr>
      <vt:lpstr>HGSｺﾞｼｯｸE</vt:lpstr>
      <vt:lpstr>HG丸ｺﾞｼｯｸM-PRO</vt:lpstr>
      <vt:lpstr>ＭＳ Ｐゴシック</vt:lpstr>
      <vt:lpstr>ＭＳ ゴシック</vt:lpstr>
      <vt:lpstr>メイリオ</vt:lpstr>
      <vt:lpstr>Arial</vt:lpstr>
      <vt:lpstr>Calibri</vt:lpstr>
      <vt:lpstr>Calibri Light</vt:lpstr>
      <vt:lpstr>ガイド入りテンプレートサンプル20130531三木さん</vt:lpstr>
      <vt:lpstr>PowerPoint プレゼンテーション</vt:lpstr>
      <vt:lpstr>PowerPoint プレゼンテーション</vt:lpstr>
    </vt:vector>
  </TitlesOfParts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/>
  <dc:creator/>
  <cp:lastModifiedBy/>
  <cp:revision>1</cp:revision>
  <dcterms:created xsi:type="dcterms:W3CDTF">2016-07-29T14:14:49Z</dcterms:created>
  <dcterms:modified xsi:type="dcterms:W3CDTF">2017-02-26T07:26:18Z</dcterms:modified>
</cp:coreProperties>
</file>

<file path=docProps/thumbnail.jpeg>
</file>