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1" r:id="rId2"/>
    <p:sldId id="262" r:id="rId3"/>
  </p:sldIdLst>
  <p:sldSz cx="5545138" cy="3816350"/>
  <p:notesSz cx="5086350" cy="33591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A5A5A5"/>
    <a:srgbClr val="00CC00"/>
    <a:srgbClr val="FFFFCC"/>
    <a:srgbClr val="FC0439"/>
    <a:srgbClr val="99FF66"/>
    <a:srgbClr val="E3FFD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03923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2880801" y="0"/>
            <a:ext cx="2204736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54EB500-F8D7-4688-8D69-E2D68C6F0D32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19263" y="420688"/>
            <a:ext cx="1647825" cy="1133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186" tIns="23093" rIns="46186" bIns="2309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8473" y="1616787"/>
            <a:ext cx="4069405" cy="1322469"/>
          </a:xfrm>
          <a:prstGeom prst="rect">
            <a:avLst/>
          </a:prstGeom>
        </p:spPr>
        <p:txBody>
          <a:bodyPr vert="horz" lIns="46186" tIns="23093" rIns="46186" bIns="2309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3190408"/>
            <a:ext cx="2203923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2880801" y="3190408"/>
            <a:ext cx="2204736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F63C2A4-8228-44A1-8E64-6D2847CDBE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9713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A323-C8D2-43FF-B106-02C8AF3B27D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E73F-C69B-4838-9742-B38B20C5A4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DD2C-FA1F-4D58-BC49-77C419BC135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FA09-2714-43BF-99F7-4987E7A59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B3D3-750A-4B23-BFED-747C9DE85E6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AED-D8E0-4629-A19D-66E9DC6FF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75F5-6615-49B7-8733-62E7AB7D91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1F51-30DF-44C2-99B5-9A2A29BF1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E5D3-207D-47BB-A8B2-16DF96458AB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9C6-10BD-4CC1-9FE5-E36BB35B1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A0E-A07A-4178-AC1F-1CB4D361AE8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769F-6B05-41F2-9EAC-3767A8FCC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97E-D380-46AC-9421-0AD5193EFCA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90F9-2C61-4918-8DAE-85B3F9DC9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90D7-2C03-4E93-AAFB-3AFB335D7725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1187-A52C-4AAA-833E-C6B6ED6DB8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CBC7-5607-473E-A4D9-10095ED32AF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DFA6-5DF0-49FD-B08A-AF4962F62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60F6-60F4-4B75-948E-8FDE04A4A5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226-1F3C-4FC5-A75C-F863ABBE4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3F7-9F5D-4EDD-8A03-59E6E8B081BC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7554-1B06-40C2-B18E-F1DA5BBD6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9F9805-E38F-4A81-9098-C780C4AD177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18C441-A43A-46B2-B54E-4EF00A395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92" r:id="rId12"/>
  </p:sldLayoutIdLst>
  <p:txStyles>
    <p:titleStyle>
      <a:lvl1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6838" indent="-96838" algn="l" defTabSz="387350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05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47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737138" y="0"/>
            <a:ext cx="2808000" cy="3816350"/>
          </a:xfrm>
          <a:prstGeom prst="rect">
            <a:avLst/>
          </a:prstGeom>
          <a:solidFill>
            <a:srgbClr val="FBEE14"/>
          </a:solidFill>
          <a:ln w="155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/>
            <a:endParaRPr kumimoji="1" lang="ja-JP" altLang="en-US" sz="1200" dirty="0"/>
          </a:p>
        </p:txBody>
      </p:sp>
      <p:sp>
        <p:nvSpPr>
          <p:cNvPr id="8" name="正方形/長方形 7"/>
          <p:cNvSpPr/>
          <p:nvPr/>
        </p:nvSpPr>
        <p:spPr>
          <a:xfrm>
            <a:off x="2971362" y="611420"/>
            <a:ext cx="2293200" cy="1648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98120" y="1138774"/>
            <a:ext cx="2415540" cy="160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ja-JP" altLang="en-US" sz="750" spc="5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拝啓　○○の候</a:t>
            </a:r>
            <a:endParaRPr lang="en-US" altLang="ja-JP" sz="750" spc="50" dirty="0">
              <a:solidFill>
                <a:srgbClr val="272E6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lnSpc>
                <a:spcPts val="1400"/>
              </a:lnSpc>
            </a:pPr>
            <a:r>
              <a:rPr lang="ja-JP" altLang="en-US" sz="750" spc="5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ますますご清栄のこととお慶び申し上げます。</a:t>
            </a:r>
          </a:p>
          <a:p>
            <a:pPr algn="ctr">
              <a:lnSpc>
                <a:spcPts val="1400"/>
              </a:lnSpc>
            </a:pPr>
            <a:r>
              <a:rPr lang="ja-JP" altLang="en-US" sz="750" spc="5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750" spc="1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このたび、弊社は下記に事務所を</a:t>
            </a:r>
            <a:endParaRPr lang="en-US" altLang="ja-JP" sz="750" spc="10" dirty="0">
              <a:solidFill>
                <a:srgbClr val="272E6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lnSpc>
                <a:spcPts val="1400"/>
              </a:lnSpc>
            </a:pPr>
            <a:r>
              <a:rPr lang="ja-JP" altLang="en-US" sz="750" spc="1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移転いたしましたのでご案内申し上げます。</a:t>
            </a:r>
          </a:p>
          <a:p>
            <a:pPr algn="ctr">
              <a:lnSpc>
                <a:spcPts val="1400"/>
              </a:lnSpc>
            </a:pPr>
            <a:r>
              <a:rPr lang="ja-JP" altLang="en-US" sz="750" spc="1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今後とも一層のご指導とご支援を</a:t>
            </a:r>
            <a:endParaRPr lang="en-US" altLang="ja-JP" sz="750" spc="10" dirty="0">
              <a:solidFill>
                <a:srgbClr val="272E6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lnSpc>
                <a:spcPts val="1400"/>
              </a:lnSpc>
            </a:pPr>
            <a:r>
              <a:rPr lang="ja-JP" altLang="en-US" sz="750" spc="1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賜りますようお願い申し上げます。</a:t>
            </a:r>
          </a:p>
          <a:p>
            <a:pPr algn="r">
              <a:lnSpc>
                <a:spcPts val="1400"/>
              </a:lnSpc>
            </a:pPr>
            <a:r>
              <a:rPr lang="ja-JP" altLang="en-US" sz="750" spc="1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敬具</a:t>
            </a:r>
            <a:r>
              <a:rPr lang="ja-JP" altLang="en-US" sz="750" spc="5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</a:p>
          <a:p>
            <a:pPr>
              <a:lnSpc>
                <a:spcPts val="2000"/>
              </a:lnSpc>
            </a:pPr>
            <a:r>
              <a:rPr lang="ja-JP" altLang="en-US" sz="750" spc="50" dirty="0">
                <a:solidFill>
                  <a:srgbClr val="272E6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平成２８年１０月</a:t>
            </a:r>
            <a:endParaRPr lang="en-US" altLang="ja-JP" sz="750" spc="50" dirty="0">
              <a:solidFill>
                <a:srgbClr val="272E62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371" y="491452"/>
            <a:ext cx="24359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spc="-40" dirty="0">
                <a:solidFill>
                  <a:srgbClr val="272E6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事務所移転のお知らせ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919560" y="2589764"/>
            <a:ext cx="2511277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rgbClr val="272E6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アスクル相談事務所</a:t>
            </a:r>
          </a:p>
          <a:p>
            <a:pPr>
              <a:lnSpc>
                <a:spcPts val="1100"/>
              </a:lnSpc>
            </a:pPr>
            <a:r>
              <a:rPr lang="zh-CN" altLang="en-US" sz="900" spc="-1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代表　明日来男</a:t>
            </a:r>
            <a:endParaRPr lang="ja-JP" altLang="en-US" sz="900" spc="-10" dirty="0">
              <a:solidFill>
                <a:srgbClr val="272E62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300"/>
              </a:lnSpc>
            </a:pPr>
            <a:r>
              <a:rPr lang="zh-TW" altLang="en-US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新住所　〒</a:t>
            </a:r>
            <a:r>
              <a:rPr lang="en-US" altLang="zh-TW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 </a:t>
            </a:r>
            <a:r>
              <a:rPr lang="zh-TW" altLang="en-US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東京都江東区豊洲３－２－３</a:t>
            </a:r>
          </a:p>
          <a:p>
            <a:pPr>
              <a:lnSpc>
                <a:spcPts val="1000"/>
              </a:lnSpc>
            </a:pPr>
            <a:r>
              <a:rPr lang="en-US" altLang="ja-JP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T E L </a:t>
            </a:r>
            <a:r>
              <a:rPr lang="ja-JP" altLang="en-US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03-1234-1111</a:t>
            </a:r>
            <a:r>
              <a:rPr lang="ja-JP" altLang="en-US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  <a:p>
            <a:pPr>
              <a:lnSpc>
                <a:spcPts val="1000"/>
              </a:lnSpc>
            </a:pPr>
            <a:r>
              <a:rPr lang="en-US" altLang="ja-JP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 A X </a:t>
            </a:r>
            <a:r>
              <a:rPr lang="ja-JP" altLang="en-US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03-1234-1112</a:t>
            </a:r>
          </a:p>
          <a:p>
            <a:pPr>
              <a:lnSpc>
                <a:spcPts val="1000"/>
              </a:lnSpc>
            </a:pPr>
            <a:r>
              <a:rPr lang="en-US" altLang="ja-JP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U R L </a:t>
            </a:r>
            <a:r>
              <a:rPr lang="ja-JP" altLang="en-US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ja-JP" sz="800" dirty="0">
                <a:solidFill>
                  <a:srgbClr val="272E62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http://askult.com</a:t>
            </a:r>
            <a:endParaRPr lang="ja-JP" altLang="en-US" sz="800" dirty="0">
              <a:solidFill>
                <a:srgbClr val="272E62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36804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119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HGPｺﾞｼｯｸE</vt:lpstr>
      <vt:lpstr>HGSｺﾞｼｯｸE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2016-07-29T14:14:49Z</dcterms:created>
  <dcterms:modified xsi:type="dcterms:W3CDTF">2017-02-26T07:26:18Z</dcterms:modified>
</cp:coreProperties>
</file>