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1" r:id="rId2"/>
    <p:sldId id="262" r:id="rId3"/>
  </p:sldIdLst>
  <p:sldSz cx="5545138" cy="3816350"/>
  <p:notesSz cx="5086350" cy="3359150"/>
  <p:defaultTextStyle>
    <a:defPPr>
      <a:defRPr lang="ja-JP"/>
    </a:defPPr>
    <a:lvl1pPr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254000" indent="203200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509588" indent="404813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765175" indent="606425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020763" indent="808038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202">
          <p15:clr>
            <a:srgbClr val="A4A3A4"/>
          </p15:clr>
        </p15:guide>
        <p15:guide id="2" pos="174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A69B"/>
    <a:srgbClr val="FFFFFF"/>
    <a:srgbClr val="2E2B29"/>
    <a:srgbClr val="D9D9D9"/>
    <a:srgbClr val="A5A5A5"/>
    <a:srgbClr val="00CC00"/>
    <a:srgbClr val="FFFFCC"/>
    <a:srgbClr val="FC0439"/>
    <a:srgbClr val="99FF66"/>
    <a:srgbClr val="E3FF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AF606853-7671-496A-8E4F-DF71F8EC918B}" styleName="濃色スタイル 1 - アクセント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39" d="100"/>
          <a:sy n="139" d="100"/>
        </p:scale>
        <p:origin x="776" y="76"/>
      </p:cViewPr>
      <p:guideLst>
        <p:guide orient="horz" pos="1202"/>
        <p:guide pos="174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203923" cy="168743"/>
          </a:xfrm>
          <a:prstGeom prst="rect">
            <a:avLst/>
          </a:prstGeom>
        </p:spPr>
        <p:txBody>
          <a:bodyPr vert="horz" lIns="46186" tIns="23093" rIns="46186" bIns="23093" rtlCol="0"/>
          <a:lstStyle>
            <a:lvl1pPr algn="l" defTabSz="257865" fontAlgn="auto">
              <a:spcBef>
                <a:spcPts val="0"/>
              </a:spcBef>
              <a:spcAft>
                <a:spcPts val="0"/>
              </a:spcAft>
              <a:defRPr sz="6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2880801" y="0"/>
            <a:ext cx="2204736" cy="168743"/>
          </a:xfrm>
          <a:prstGeom prst="rect">
            <a:avLst/>
          </a:prstGeom>
        </p:spPr>
        <p:txBody>
          <a:bodyPr vert="horz" lIns="46186" tIns="23093" rIns="46186" bIns="23093" rtlCol="0"/>
          <a:lstStyle>
            <a:lvl1pPr algn="r" defTabSz="257865" fontAlgn="auto">
              <a:spcBef>
                <a:spcPts val="0"/>
              </a:spcBef>
              <a:spcAft>
                <a:spcPts val="0"/>
              </a:spcAft>
              <a:defRPr sz="6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D54EB500-F8D7-4688-8D69-E2D68C6F0D32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719263" y="420688"/>
            <a:ext cx="1647825" cy="11334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46186" tIns="23093" rIns="46186" bIns="23093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8473" y="1616787"/>
            <a:ext cx="4069405" cy="1322469"/>
          </a:xfrm>
          <a:prstGeom prst="rect">
            <a:avLst/>
          </a:prstGeom>
        </p:spPr>
        <p:txBody>
          <a:bodyPr vert="horz" lIns="46186" tIns="23093" rIns="46186" bIns="23093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3190408"/>
            <a:ext cx="2203923" cy="168742"/>
          </a:xfrm>
          <a:prstGeom prst="rect">
            <a:avLst/>
          </a:prstGeom>
        </p:spPr>
        <p:txBody>
          <a:bodyPr vert="horz" lIns="46186" tIns="23093" rIns="46186" bIns="23093" rtlCol="0" anchor="b"/>
          <a:lstStyle>
            <a:lvl1pPr algn="l" defTabSz="257865" fontAlgn="auto">
              <a:spcBef>
                <a:spcPts val="0"/>
              </a:spcBef>
              <a:spcAft>
                <a:spcPts val="0"/>
              </a:spcAft>
              <a:defRPr sz="6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2880801" y="3190408"/>
            <a:ext cx="2204736" cy="168742"/>
          </a:xfrm>
          <a:prstGeom prst="rect">
            <a:avLst/>
          </a:prstGeom>
        </p:spPr>
        <p:txBody>
          <a:bodyPr vert="horz" lIns="46186" tIns="23093" rIns="46186" bIns="23093" rtlCol="0" anchor="b"/>
          <a:lstStyle>
            <a:lvl1pPr algn="r" defTabSz="257865" fontAlgn="auto">
              <a:spcBef>
                <a:spcPts val="0"/>
              </a:spcBef>
              <a:spcAft>
                <a:spcPts val="0"/>
              </a:spcAft>
              <a:defRPr sz="6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1F63C2A4-8228-44A1-8E64-6D2847CDBE4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4897136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4000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09588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175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0763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6465" y="876164"/>
            <a:ext cx="3359929" cy="1863861"/>
          </a:xfrm>
        </p:spPr>
        <p:txBody>
          <a:bodyPr anchor="b"/>
          <a:lstStyle>
            <a:lvl1pPr algn="ctr"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94108" y="2811902"/>
            <a:ext cx="2964643" cy="1292557"/>
          </a:xfrm>
        </p:spPr>
        <p:txBody>
          <a:bodyPr/>
          <a:lstStyle>
            <a:lvl1pPr marL="0" indent="0" algn="ctr">
              <a:buNone/>
              <a:defRPr sz="1000"/>
            </a:lvl1pPr>
            <a:lvl2pPr marL="194767" indent="0" algn="ctr">
              <a:buNone/>
              <a:defRPr sz="900"/>
            </a:lvl2pPr>
            <a:lvl3pPr marL="389535" indent="0" algn="ctr">
              <a:buNone/>
              <a:defRPr sz="800"/>
            </a:lvl3pPr>
            <a:lvl4pPr marL="584302" indent="0" algn="ctr">
              <a:buNone/>
              <a:defRPr sz="700"/>
            </a:lvl4pPr>
            <a:lvl5pPr marL="779070" indent="0" algn="ctr">
              <a:buNone/>
              <a:defRPr sz="700"/>
            </a:lvl5pPr>
            <a:lvl6pPr marL="973837" indent="0" algn="ctr">
              <a:buNone/>
              <a:defRPr sz="700"/>
            </a:lvl6pPr>
            <a:lvl7pPr marL="1168604" indent="0" algn="ctr">
              <a:buNone/>
              <a:defRPr sz="700"/>
            </a:lvl7pPr>
            <a:lvl8pPr marL="1363371" indent="0" algn="ctr">
              <a:buNone/>
              <a:defRPr sz="700"/>
            </a:lvl8pPr>
            <a:lvl9pPr marL="1558139" indent="0" algn="ctr">
              <a:buNone/>
              <a:defRPr sz="7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F8A323-C8D2-43FF-B106-02C8AF3B27D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50E73F-C69B-4838-9742-B38B20C5A49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1EDD2C-FA1F-4D58-BC49-77C419BC135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C8FA09-2714-43BF-99F7-4987E7A598E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828764" y="285032"/>
            <a:ext cx="852335" cy="453696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71759" y="285032"/>
            <a:ext cx="2507594" cy="453696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89B3D3-750A-4B23-BFED-747C9DE85E63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7AED-D8E0-4629-A19D-66E9DC6FFEA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5A75F5-6615-49B7-8733-62E7AB7D919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A21F51-30DF-44C2-99B5-9A2A29BF1B6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9701" y="1334695"/>
            <a:ext cx="3409339" cy="2226966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701" y="3582729"/>
            <a:ext cx="3409339" cy="1171109"/>
          </a:xfrm>
        </p:spPr>
        <p:txBody>
          <a:bodyPr/>
          <a:lstStyle>
            <a:lvl1pPr marL="0" indent="0">
              <a:buNone/>
              <a:defRPr sz="1000">
                <a:solidFill>
                  <a:schemeClr val="tx1"/>
                </a:solidFill>
              </a:defRPr>
            </a:lvl1pPr>
            <a:lvl2pPr marL="19476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2pPr>
            <a:lvl3pPr marL="389535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3pPr>
            <a:lvl4pPr marL="58430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77907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97383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168604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363371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155813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48E5D3-207D-47BB-A8B2-16DF96458AB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2149C6-10BD-4CC1-9FE5-E36BB35B1EC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71759" y="1425159"/>
            <a:ext cx="1679964" cy="33968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01135" y="1425159"/>
            <a:ext cx="1679964" cy="33968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8FEA0E-A07A-4178-AC1F-1CB4D361AE83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37769F-6B05-41F2-9EAC-3767A8FCCDF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2275" y="285033"/>
            <a:ext cx="3409339" cy="10347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2274" y="1312386"/>
            <a:ext cx="1672244" cy="643180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2274" y="1955567"/>
            <a:ext cx="1672244" cy="28763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001134" y="1312386"/>
            <a:ext cx="1680479" cy="643180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01134" y="1955567"/>
            <a:ext cx="1680479" cy="28763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17297E-D380-46AC-9421-0AD5193EFCA3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3590F9-2C61-4918-8DAE-85B3F9DC93C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9390D7-2C03-4E93-AAFB-3AFB335D7725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D71187-A52C-4AAA-833E-C6B6ED6DB8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A1CBC7-5607-473E-A4D9-10095ED32AF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1BDFA6-5DF0-49FD-B08A-AF4962F62B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2274" y="356910"/>
            <a:ext cx="1274899" cy="1249183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80480" y="770827"/>
            <a:ext cx="2001134" cy="3804556"/>
          </a:xfrm>
        </p:spPr>
        <p:txBody>
          <a:bodyPr/>
          <a:lstStyle>
            <a:lvl1pPr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2274" y="1606093"/>
            <a:ext cx="1274899" cy="2975485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4960F6-60F4-4B75-948E-8FDE04A4A56E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E10226-1F3C-4FC5-A75C-F863ABBE437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2274" y="356910"/>
            <a:ext cx="1274899" cy="1249183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80480" y="770827"/>
            <a:ext cx="2001134" cy="3804556"/>
          </a:xfrm>
        </p:spPr>
        <p:txBody>
          <a:bodyPr rtlCol="0">
            <a:normAutofit/>
          </a:bodyPr>
          <a:lstStyle>
            <a:lvl1pPr marL="0" indent="0">
              <a:buNone/>
              <a:defRPr sz="1400"/>
            </a:lvl1pPr>
            <a:lvl2pPr marL="194767" indent="0">
              <a:buNone/>
              <a:defRPr sz="1200"/>
            </a:lvl2pPr>
            <a:lvl3pPr marL="389535" indent="0">
              <a:buNone/>
              <a:defRPr sz="1000"/>
            </a:lvl3pPr>
            <a:lvl4pPr marL="584302" indent="0">
              <a:buNone/>
              <a:defRPr sz="900"/>
            </a:lvl4pPr>
            <a:lvl5pPr marL="779070" indent="0">
              <a:buNone/>
              <a:defRPr sz="900"/>
            </a:lvl5pPr>
            <a:lvl6pPr marL="973837" indent="0">
              <a:buNone/>
              <a:defRPr sz="900"/>
            </a:lvl6pPr>
            <a:lvl7pPr marL="1168604" indent="0">
              <a:buNone/>
              <a:defRPr sz="900"/>
            </a:lvl7pPr>
            <a:lvl8pPr marL="1363371" indent="0">
              <a:buNone/>
              <a:defRPr sz="900"/>
            </a:lvl8pPr>
            <a:lvl9pPr marL="1558139" indent="0">
              <a:buNone/>
              <a:defRPr sz="900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2274" y="1606093"/>
            <a:ext cx="1274899" cy="2975485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C693F7-9F5D-4EDD-8A03-59E6E8B081BC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F57554-1B06-40C2-B18E-F1DA5BBD641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Placeholder 1"/>
          <p:cNvSpPr>
            <a:spLocks noGrp="1"/>
          </p:cNvSpPr>
          <p:nvPr>
            <p:ph type="title"/>
          </p:nvPr>
        </p:nvSpPr>
        <p:spPr bwMode="auto">
          <a:xfrm>
            <a:off x="381000" y="203200"/>
            <a:ext cx="4783138" cy="738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4099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381000" y="1016000"/>
            <a:ext cx="4783138" cy="2420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81000" y="3536950"/>
            <a:ext cx="1247775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prstClr val="black">
                    <a:tint val="75000"/>
                  </a:prst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49F9805-E38F-4A81-9098-C780C4AD1774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36738" y="3536950"/>
            <a:ext cx="1871662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ctr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prstClr val="black">
                    <a:tint val="75000"/>
                  </a:prst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16363" y="3536950"/>
            <a:ext cx="1247775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prstClr val="black">
                    <a:tint val="75000"/>
                  </a:prst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618C441-A43A-46B2-B54E-4EF00A3957F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89" r:id="rId2"/>
    <p:sldLayoutId id="2147483688" r:id="rId3"/>
    <p:sldLayoutId id="2147483687" r:id="rId4"/>
    <p:sldLayoutId id="2147483686" r:id="rId5"/>
    <p:sldLayoutId id="2147483685" r:id="rId6"/>
    <p:sldLayoutId id="2147483684" r:id="rId7"/>
    <p:sldLayoutId id="2147483683" r:id="rId8"/>
    <p:sldLayoutId id="2147483682" r:id="rId9"/>
    <p:sldLayoutId id="2147483681" r:id="rId10"/>
    <p:sldLayoutId id="2147483680" r:id="rId11"/>
    <p:sldLayoutId id="2147483692" r:id="rId12"/>
  </p:sldLayoutIdLst>
  <p:txStyles>
    <p:titleStyle>
      <a:lvl1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229057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458114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687172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916229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96838" indent="-96838" algn="l" defTabSz="387350" rtl="0" eaLnBrk="0" fontAlgn="base" hangingPunct="0">
        <a:lnSpc>
          <a:spcPct val="90000"/>
        </a:lnSpc>
        <a:spcBef>
          <a:spcPts val="425"/>
        </a:spcBef>
        <a:spcAft>
          <a:spcPct val="0"/>
        </a:spcAft>
        <a:buFont typeface="Arial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290513" indent="-96838" algn="l" defTabSz="387350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85775" indent="-96838" algn="l" defTabSz="387350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681038" indent="-96838" algn="l" defTabSz="387350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74713" indent="-96838" algn="l" defTabSz="387350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1220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6598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0755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55522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19476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9535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84302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7907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97383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168604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63371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58139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>
            <a:spLocks noChangeArrowheads="1"/>
          </p:cNvSpPr>
          <p:nvPr/>
        </p:nvSpPr>
        <p:spPr bwMode="auto">
          <a:xfrm>
            <a:off x="0" y="0"/>
            <a:ext cx="5543550" cy="3816350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3" name="正方形/長方形 2"/>
          <p:cNvSpPr>
            <a:spLocks noChangeArrowheads="1"/>
          </p:cNvSpPr>
          <p:nvPr/>
        </p:nvSpPr>
        <p:spPr bwMode="auto">
          <a:xfrm>
            <a:off x="107950" y="107950"/>
            <a:ext cx="5326063" cy="3598863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5181600" cy="3455987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204913" y="847725"/>
            <a:ext cx="3136900" cy="785813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14398 h 21600"/>
              <a:gd name="T4" fmla="*/ 1249664 w 21600"/>
              <a:gd name="T5" fmla="*/ 786177 h 21600"/>
              <a:gd name="T6" fmla="*/ 1568069 w 21600"/>
              <a:gd name="T7" fmla="*/ 628832 h 21600"/>
              <a:gd name="T8" fmla="*/ 3136138 w 21600"/>
              <a:gd name="T9" fmla="*/ 31439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35921" dir="2700000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r>
              <a:rPr lang="en-US" altLang="ja-JP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500">
              <a:solidFill>
                <a:srgbClr val="00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204913" y="1770063"/>
            <a:ext cx="3135312" cy="763587"/>
          </a:xfrm>
          <a:custGeom>
            <a:avLst/>
            <a:gdLst>
              <a:gd name="T0" fmla="*/ 1567666 w 21600"/>
              <a:gd name="T1" fmla="*/ 0 h 21600"/>
              <a:gd name="T2" fmla="*/ 0 w 21600"/>
              <a:gd name="T3" fmla="*/ 305051 h 21600"/>
              <a:gd name="T4" fmla="*/ 1249342 w 21600"/>
              <a:gd name="T5" fmla="*/ 762803 h 21600"/>
              <a:gd name="T6" fmla="*/ 1567666 w 21600"/>
              <a:gd name="T7" fmla="*/ 610137 h 21600"/>
              <a:gd name="T8" fmla="*/ 3135331 w 21600"/>
              <a:gd name="T9" fmla="*/ 305051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35921" dir="2700000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5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204913" y="2673350"/>
            <a:ext cx="3136900" cy="854075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52724 h 21600"/>
              <a:gd name="T4" fmla="*/ 1249664 w 21600"/>
              <a:gd name="T5" fmla="*/ 882015 h 21600"/>
              <a:gd name="T6" fmla="*/ 1568069 w 21600"/>
              <a:gd name="T7" fmla="*/ 705490 h 21600"/>
              <a:gd name="T8" fmla="*/ 3136138 w 21600"/>
              <a:gd name="T9" fmla="*/ 35272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35921" dir="2700000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5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600075" y="247650"/>
            <a:ext cx="4346575" cy="485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/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8441" name="Line 12"/>
          <p:cNvSpPr>
            <a:spLocks noChangeShapeType="1"/>
          </p:cNvSpPr>
          <p:nvPr/>
        </p:nvSpPr>
        <p:spPr bwMode="auto">
          <a:xfrm>
            <a:off x="0" y="1660525"/>
            <a:ext cx="5541963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8442" name="Line 13"/>
          <p:cNvSpPr>
            <a:spLocks noChangeShapeType="1"/>
          </p:cNvSpPr>
          <p:nvPr/>
        </p:nvSpPr>
        <p:spPr bwMode="auto">
          <a:xfrm>
            <a:off x="107950" y="2587625"/>
            <a:ext cx="5326063" cy="0"/>
          </a:xfrm>
          <a:prstGeom prst="line">
            <a:avLst/>
          </a:prstGeom>
          <a:noFill/>
          <a:ln w="19050">
            <a:solidFill>
              <a:srgbClr val="FF000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8443" name="Line 14"/>
          <p:cNvSpPr>
            <a:spLocks noChangeShapeType="1"/>
          </p:cNvSpPr>
          <p:nvPr/>
        </p:nvSpPr>
        <p:spPr bwMode="auto">
          <a:xfrm>
            <a:off x="179388" y="3562350"/>
            <a:ext cx="5181600" cy="0"/>
          </a:xfrm>
          <a:prstGeom prst="line">
            <a:avLst/>
          </a:prstGeom>
          <a:noFill/>
          <a:ln w="19050">
            <a:solidFill>
              <a:srgbClr val="0070C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569" y="3261537"/>
            <a:ext cx="5544000" cy="554813"/>
          </a:xfrm>
          <a:prstGeom prst="rect">
            <a:avLst/>
          </a:prstGeom>
          <a:solidFill>
            <a:srgbClr val="00A69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正方形/長方形 1"/>
          <p:cNvSpPr/>
          <p:nvPr/>
        </p:nvSpPr>
        <p:spPr>
          <a:xfrm>
            <a:off x="210231" y="1204402"/>
            <a:ext cx="2771775" cy="1631216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100" b="1" spc="60" dirty="0">
                <a:solidFill>
                  <a:srgbClr val="2E2B29"/>
                </a:solidFill>
              </a:rPr>
              <a:t>その後、歯の調子はいかがでしょうか？</a:t>
            </a:r>
          </a:p>
          <a:p>
            <a:pPr>
              <a:lnSpc>
                <a:spcPts val="2000"/>
              </a:lnSpc>
            </a:pPr>
            <a:r>
              <a:rPr lang="ja-JP" altLang="en-US" sz="1100" b="1" spc="80" dirty="0">
                <a:solidFill>
                  <a:srgbClr val="2E2B29"/>
                </a:solidFill>
              </a:rPr>
              <a:t>前回の治療を終えてから半年が経過</a:t>
            </a:r>
            <a:r>
              <a:rPr lang="ja-JP" altLang="en-US" sz="1100" b="1" spc="80" dirty="0" err="1">
                <a:solidFill>
                  <a:srgbClr val="2E2B29"/>
                </a:solidFill>
              </a:rPr>
              <a:t>い</a:t>
            </a:r>
            <a:endParaRPr lang="ja-JP" altLang="en-US" sz="1100" b="1" spc="80" dirty="0">
              <a:solidFill>
                <a:srgbClr val="2E2B29"/>
              </a:solidFill>
            </a:endParaRPr>
          </a:p>
          <a:p>
            <a:pPr>
              <a:lnSpc>
                <a:spcPts val="2000"/>
              </a:lnSpc>
            </a:pPr>
            <a:r>
              <a:rPr lang="ja-JP" altLang="en-US" sz="1100" b="1" spc="80" dirty="0">
                <a:solidFill>
                  <a:srgbClr val="2E2B29"/>
                </a:solidFill>
              </a:rPr>
              <a:t>たしました。歯の健康管理のためにも、</a:t>
            </a:r>
          </a:p>
          <a:p>
            <a:pPr>
              <a:lnSpc>
                <a:spcPts val="2000"/>
              </a:lnSpc>
            </a:pPr>
            <a:r>
              <a:rPr lang="ja-JP" altLang="en-US" sz="1100" b="1" spc="20" dirty="0">
                <a:solidFill>
                  <a:srgbClr val="2E2B29"/>
                </a:solidFill>
              </a:rPr>
              <a:t>定期的な検診をお勧めいたします。</a:t>
            </a:r>
          </a:p>
          <a:p>
            <a:pPr>
              <a:lnSpc>
                <a:spcPts val="2000"/>
              </a:lnSpc>
            </a:pPr>
            <a:r>
              <a:rPr lang="ja-JP" altLang="en-US" sz="1100" b="1" spc="20" dirty="0">
                <a:solidFill>
                  <a:srgbClr val="2E2B29"/>
                </a:solidFill>
              </a:rPr>
              <a:t>ご予約は随時受け付けておりますので</a:t>
            </a:r>
            <a:r>
              <a:rPr lang="ja-JP" altLang="en-US" sz="1100" b="1" spc="20" dirty="0" err="1">
                <a:solidFill>
                  <a:srgbClr val="2E2B29"/>
                </a:solidFill>
              </a:rPr>
              <a:t>お</a:t>
            </a:r>
            <a:endParaRPr lang="ja-JP" altLang="en-US" sz="1100" b="1" spc="20" dirty="0">
              <a:solidFill>
                <a:srgbClr val="2E2B29"/>
              </a:solidFill>
            </a:endParaRPr>
          </a:p>
          <a:p>
            <a:pPr>
              <a:lnSpc>
                <a:spcPts val="2000"/>
              </a:lnSpc>
            </a:pPr>
            <a:r>
              <a:rPr lang="ja-JP" altLang="en-US" sz="1100" b="1" spc="20" dirty="0">
                <a:solidFill>
                  <a:srgbClr val="2E2B29"/>
                </a:solidFill>
              </a:rPr>
              <a:t>気軽にお電話ください。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262967" y="3341523"/>
            <a:ext cx="1191352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dirty="0">
                <a:solidFill>
                  <a:srgbClr val="FFFFFF"/>
                </a:solidFill>
              </a:rPr>
              <a:t>アスクル歯科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1642608" y="3307257"/>
            <a:ext cx="3414712" cy="37446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050"/>
              </a:lnSpc>
            </a:pPr>
            <a:r>
              <a:rPr lang="zh-TW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r>
              <a:rPr lang="en-US" altLang="zh-TW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135-0061 </a:t>
            </a:r>
            <a:r>
              <a:rPr lang="zh-TW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東京都江東区豊洲</a:t>
            </a:r>
            <a:r>
              <a:rPr lang="en-US" altLang="zh-TW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</a:p>
          <a:p>
            <a:pPr>
              <a:lnSpc>
                <a:spcPts val="1050"/>
              </a:lnSpc>
            </a:pP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TEL </a:t>
            </a:r>
            <a:r>
              <a:rPr lang="ja-JP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 </a:t>
            </a: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03-1234-1111</a:t>
            </a:r>
            <a:r>
              <a:rPr lang="ja-JP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FAX </a:t>
            </a:r>
            <a:r>
              <a:rPr lang="ja-JP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 </a:t>
            </a: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03-1234-1112</a:t>
            </a:r>
            <a:r>
              <a:rPr lang="ja-JP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http://www.askult.com/</a:t>
            </a:r>
            <a:endParaRPr lang="ja-JP" altLang="en-US" sz="800" spc="-10" dirty="0">
              <a:solidFill>
                <a:srgbClr val="FFFF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28666" y="633370"/>
            <a:ext cx="2581661" cy="2700533"/>
          </a:xfrm>
          <a:prstGeom prst="rect">
            <a:avLst/>
          </a:prstGeom>
        </p:spPr>
      </p:pic>
      <p:pic>
        <p:nvPicPr>
          <p:cNvPr id="6" name="図 5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8798" y="275229"/>
            <a:ext cx="4885954" cy="71628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736804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13</Template>
  <TotalTime>0</TotalTime>
  <Words>169</Words>
  <Application>Microsoft Office PowerPoint</Application>
  <PresentationFormat>ユーザー設定</PresentationFormat>
  <Paragraphs>25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3</cp:revision>
  <dcterms:created xsi:type="dcterms:W3CDTF">2013-07-10T10:20:10Z</dcterms:created>
  <dcterms:modified xsi:type="dcterms:W3CDTF">2017-02-26T07:27:27Z</dcterms:modified>
</cp:coreProperties>
</file>

<file path=docProps/thumbnail.jpeg>
</file>