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5086350" cy="33591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9B"/>
    <a:srgbClr val="FFFFFF"/>
    <a:srgbClr val="2E2B29"/>
    <a:srgbClr val="D9D9D9"/>
    <a:srgbClr val="A5A5A5"/>
    <a:srgbClr val="00CC00"/>
    <a:srgbClr val="FFFFCC"/>
    <a:srgbClr val="FC0439"/>
    <a:srgbClr val="99FF66"/>
    <a:srgbClr val="E3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03923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2880801" y="0"/>
            <a:ext cx="2204736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9263" y="420688"/>
            <a:ext cx="1647825" cy="113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8473" y="1616787"/>
            <a:ext cx="4069405" cy="1322469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3190408"/>
            <a:ext cx="2203923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2880801" y="3190408"/>
            <a:ext cx="2204736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69" y="3261537"/>
            <a:ext cx="5544000" cy="554813"/>
          </a:xfrm>
          <a:prstGeom prst="rect">
            <a:avLst/>
          </a:prstGeom>
          <a:solidFill>
            <a:srgbClr val="00A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10231" y="1204402"/>
            <a:ext cx="2771775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100" b="1" spc="60" dirty="0">
                <a:solidFill>
                  <a:srgbClr val="2E2B29"/>
                </a:solidFill>
              </a:rPr>
              <a:t>その後、歯の調子はいかがでしょうか？</a:t>
            </a:r>
          </a:p>
          <a:p>
            <a:pPr>
              <a:lnSpc>
                <a:spcPts val="2000"/>
              </a:lnSpc>
            </a:pPr>
            <a:r>
              <a:rPr lang="ja-JP" altLang="en-US" sz="1100" b="1" spc="80" dirty="0">
                <a:solidFill>
                  <a:srgbClr val="2E2B29"/>
                </a:solidFill>
              </a:rPr>
              <a:t>前回の治療を終えてから半年が経過</a:t>
            </a:r>
            <a:r>
              <a:rPr lang="ja-JP" altLang="en-US" sz="1100" b="1" spc="80" dirty="0" err="1">
                <a:solidFill>
                  <a:srgbClr val="2E2B29"/>
                </a:solidFill>
              </a:rPr>
              <a:t>い</a:t>
            </a:r>
            <a:endParaRPr lang="ja-JP" altLang="en-US" sz="1100" b="1" spc="80" dirty="0">
              <a:solidFill>
                <a:srgbClr val="2E2B29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100" b="1" spc="80" dirty="0">
                <a:solidFill>
                  <a:srgbClr val="2E2B29"/>
                </a:solidFill>
              </a:rPr>
              <a:t>たしました。歯の健康管理のためにも、</a:t>
            </a:r>
          </a:p>
          <a:p>
            <a:pPr>
              <a:lnSpc>
                <a:spcPts val="2000"/>
              </a:lnSpc>
            </a:pPr>
            <a:r>
              <a:rPr lang="ja-JP" altLang="en-US" sz="1100" b="1" spc="20" dirty="0">
                <a:solidFill>
                  <a:srgbClr val="2E2B29"/>
                </a:solidFill>
              </a:rPr>
              <a:t>定期的な検診をお勧めいたします。</a:t>
            </a:r>
          </a:p>
          <a:p>
            <a:pPr>
              <a:lnSpc>
                <a:spcPts val="2000"/>
              </a:lnSpc>
            </a:pPr>
            <a:r>
              <a:rPr lang="ja-JP" altLang="en-US" sz="1100" b="1" spc="20" dirty="0">
                <a:solidFill>
                  <a:srgbClr val="2E2B29"/>
                </a:solidFill>
              </a:rPr>
              <a:t>ご予約は随時受け付けておりますので</a:t>
            </a:r>
            <a:r>
              <a:rPr lang="ja-JP" altLang="en-US" sz="1100" b="1" spc="20" dirty="0" err="1">
                <a:solidFill>
                  <a:srgbClr val="2E2B29"/>
                </a:solidFill>
              </a:rPr>
              <a:t>お</a:t>
            </a:r>
            <a:endParaRPr lang="ja-JP" altLang="en-US" sz="1100" b="1" spc="20" dirty="0">
              <a:solidFill>
                <a:srgbClr val="2E2B29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100" b="1" spc="20" dirty="0">
                <a:solidFill>
                  <a:srgbClr val="2E2B29"/>
                </a:solidFill>
              </a:rPr>
              <a:t>気軽にお電話ください。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62967" y="3341523"/>
            <a:ext cx="1191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FFFFFF"/>
                </a:solidFill>
              </a:rPr>
              <a:t>アスクル歯科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642608" y="3307257"/>
            <a:ext cx="3414712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50"/>
              </a:lnSpc>
            </a:pPr>
            <a:r>
              <a:rPr lang="zh-TW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050"/>
              </a:lnSpc>
            </a:pP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 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03-1234-1112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800" spc="-10" dirty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666" y="633370"/>
            <a:ext cx="2581661" cy="270053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98" y="275229"/>
            <a:ext cx="4885954" cy="7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80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169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2013-07-10T10:20:10Z</dcterms:created>
  <dcterms:modified xsi:type="dcterms:W3CDTF">2017-02-26T07:27:27Z</dcterms:modified>
</cp:coreProperties>
</file>