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3816350" cy="5545138"/>
  <p:notesSz cx="3359150" cy="5086350"/>
  <p:defaultTextStyle>
    <a:defPPr>
      <a:defRPr lang="ja-JP"/>
    </a:defPPr>
    <a:lvl1pPr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254000" indent="203200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509588" indent="404813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765175" indent="606425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020763" indent="808038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746">
          <p15:clr>
            <a:srgbClr val="A4A3A4"/>
          </p15:clr>
        </p15:guide>
        <p15:guide id="2" pos="12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97" d="100"/>
          <a:sy n="97" d="100"/>
        </p:scale>
        <p:origin x="2044" y="60"/>
      </p:cViewPr>
      <p:guideLst>
        <p:guide orient="horz" pos="1746"/>
        <p:guide pos="12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1455894" cy="255456"/>
          </a:xfrm>
          <a:prstGeom prst="rect">
            <a:avLst/>
          </a:prstGeom>
        </p:spPr>
        <p:txBody>
          <a:bodyPr vert="horz" lIns="46186" tIns="23093" rIns="46186" bIns="23093" rtlCol="0"/>
          <a:lstStyle>
            <a:lvl1pPr algn="l" defTabSz="257865" fontAlgn="auto">
              <a:spcBef>
                <a:spcPts val="0"/>
              </a:spcBef>
              <a:spcAft>
                <a:spcPts val="0"/>
              </a:spcAft>
              <a:defRPr sz="6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1902472" y="0"/>
            <a:ext cx="1455894" cy="255456"/>
          </a:xfrm>
          <a:prstGeom prst="rect">
            <a:avLst/>
          </a:prstGeom>
        </p:spPr>
        <p:txBody>
          <a:bodyPr vert="horz" lIns="46186" tIns="23093" rIns="46186" bIns="23093" rtlCol="0"/>
          <a:lstStyle>
            <a:lvl1pPr algn="r" defTabSz="257865" fontAlgn="auto">
              <a:spcBef>
                <a:spcPts val="0"/>
              </a:spcBef>
              <a:spcAft>
                <a:spcPts val="0"/>
              </a:spcAft>
              <a:defRPr sz="600">
                <a:latin typeface="+mn-lt"/>
                <a:ea typeface="+mn-ea"/>
              </a:defRPr>
            </a:lvl1pPr>
          </a:lstStyle>
          <a:p>
            <a:pPr>
              <a:defRPr/>
            </a:pPr>
            <a:fld id="{D8A723FB-E196-48D5-A2F7-7297EAD9795A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89025" y="635000"/>
            <a:ext cx="1181100" cy="17176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46186" tIns="23093" rIns="46186" bIns="23093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35915" y="2447990"/>
            <a:ext cx="2687320" cy="2002974"/>
          </a:xfrm>
          <a:prstGeom prst="rect">
            <a:avLst/>
          </a:prstGeom>
        </p:spPr>
        <p:txBody>
          <a:bodyPr vert="horz" lIns="46186" tIns="23093" rIns="46186" bIns="23093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4830894"/>
            <a:ext cx="1455894" cy="255456"/>
          </a:xfrm>
          <a:prstGeom prst="rect">
            <a:avLst/>
          </a:prstGeom>
        </p:spPr>
        <p:txBody>
          <a:bodyPr vert="horz" lIns="46186" tIns="23093" rIns="46186" bIns="23093" rtlCol="0" anchor="b"/>
          <a:lstStyle>
            <a:lvl1pPr algn="l" defTabSz="257865" fontAlgn="auto">
              <a:spcBef>
                <a:spcPts val="0"/>
              </a:spcBef>
              <a:spcAft>
                <a:spcPts val="0"/>
              </a:spcAft>
              <a:defRPr sz="6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1902472" y="4830894"/>
            <a:ext cx="1455894" cy="255456"/>
          </a:xfrm>
          <a:prstGeom prst="rect">
            <a:avLst/>
          </a:prstGeom>
        </p:spPr>
        <p:txBody>
          <a:bodyPr vert="horz" lIns="46186" tIns="23093" rIns="46186" bIns="23093" rtlCol="0" anchor="b"/>
          <a:lstStyle>
            <a:lvl1pPr algn="r" defTabSz="257865" fontAlgn="auto">
              <a:spcBef>
                <a:spcPts val="0"/>
              </a:spcBef>
              <a:spcAft>
                <a:spcPts val="0"/>
              </a:spcAft>
              <a:defRPr sz="600">
                <a:latin typeface="+mn-lt"/>
                <a:ea typeface="+mn-ea"/>
              </a:defRPr>
            </a:lvl1pPr>
          </a:lstStyle>
          <a:p>
            <a:pPr>
              <a:defRPr/>
            </a:pPr>
            <a:fld id="{5C4B02CB-5084-44CA-BC03-3474F014D872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35086999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4000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09588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175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0763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86226" y="907504"/>
            <a:ext cx="3243898" cy="1930529"/>
          </a:xfrm>
        </p:spPr>
        <p:txBody>
          <a:bodyPr anchor="b"/>
          <a:lstStyle>
            <a:lvl1pPr algn="ctr"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7044" y="2912482"/>
            <a:ext cx="2862262" cy="1338791"/>
          </a:xfrm>
        </p:spPr>
        <p:txBody>
          <a:bodyPr/>
          <a:lstStyle>
            <a:lvl1pPr marL="0" indent="0" algn="ctr">
              <a:buNone/>
              <a:defRPr sz="1000"/>
            </a:lvl1pPr>
            <a:lvl2pPr marL="194767" indent="0" algn="ctr">
              <a:buNone/>
              <a:defRPr sz="900"/>
            </a:lvl2pPr>
            <a:lvl3pPr marL="389535" indent="0" algn="ctr">
              <a:buNone/>
              <a:defRPr sz="800"/>
            </a:lvl3pPr>
            <a:lvl4pPr marL="584302" indent="0" algn="ctr">
              <a:buNone/>
              <a:defRPr sz="700"/>
            </a:lvl4pPr>
            <a:lvl5pPr marL="779070" indent="0" algn="ctr">
              <a:buNone/>
              <a:defRPr sz="700"/>
            </a:lvl5pPr>
            <a:lvl6pPr marL="973837" indent="0" algn="ctr">
              <a:buNone/>
              <a:defRPr sz="700"/>
            </a:lvl6pPr>
            <a:lvl7pPr marL="1168604" indent="0" algn="ctr">
              <a:buNone/>
              <a:defRPr sz="700"/>
            </a:lvl7pPr>
            <a:lvl8pPr marL="1363371" indent="0" algn="ctr">
              <a:buNone/>
              <a:defRPr sz="700"/>
            </a:lvl8pPr>
            <a:lvl9pPr marL="1558139" indent="0" algn="ctr">
              <a:buNone/>
              <a:defRPr sz="7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AC4358-0CD6-40C8-B0E3-9F557CDD846E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3E5021-953B-45EF-A2FA-241F049FF0B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4870F5-2FB6-4F44-BB6A-E69CFE8450C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865FE6-748A-45F8-BF0A-40D273B50D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731076" y="295228"/>
            <a:ext cx="822900" cy="469924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62374" y="295228"/>
            <a:ext cx="2420997" cy="469924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57256D-88D5-4F01-BAE2-E9DECB0E43E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DF1809-4DD8-4BB7-BFCC-1CB99AB6E9A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31406B-F2F1-457C-9882-D848F5110B2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F6CE57-E7CE-4076-B654-89155761AEB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0387" y="1382436"/>
            <a:ext cx="3291602" cy="2306623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0387" y="3710880"/>
            <a:ext cx="3291602" cy="1212998"/>
          </a:xfrm>
        </p:spPr>
        <p:txBody>
          <a:bodyPr/>
          <a:lstStyle>
            <a:lvl1pPr marL="0" indent="0">
              <a:buNone/>
              <a:defRPr sz="1000">
                <a:solidFill>
                  <a:schemeClr val="tx1"/>
                </a:solidFill>
              </a:defRPr>
            </a:lvl1pPr>
            <a:lvl2pPr marL="19476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2pPr>
            <a:lvl3pPr marL="389535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3pPr>
            <a:lvl4pPr marL="58430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77907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97383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168604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363371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155813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382158-60CB-43C1-9B61-2EC91F6BFB9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05CC78-A833-4A18-BE0C-4E89B9E445C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62374" y="1476136"/>
            <a:ext cx="1621949" cy="35183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32027" y="1476136"/>
            <a:ext cx="1621949" cy="35183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D6C24E-124C-4948-8A35-B8DCE417AC5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C7E271-AAAD-45CB-BEDA-42DC55757AE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1" y="295228"/>
            <a:ext cx="3291602" cy="1071804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2871" y="1359329"/>
            <a:ext cx="1614495" cy="666186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71" y="2025515"/>
            <a:ext cx="1614495" cy="297922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932027" y="1359329"/>
            <a:ext cx="1622446" cy="666186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932027" y="2025515"/>
            <a:ext cx="1622446" cy="297922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233DFD-0A48-4C2C-8A63-CE18E3F6F59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0B41E2-12DC-49B2-A669-37E10838433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697277-3649-4333-8589-F035B94E0244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7FFC2B-7F27-454C-B465-B33073DE590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C48B01-8B4E-4472-8067-9ACA020C78E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8D4447-F534-4176-9D6D-D5E0FEF697B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22446" y="798398"/>
            <a:ext cx="1932027" cy="3940642"/>
          </a:xfrm>
        </p:spPr>
        <p:txBody>
          <a:bodyPr/>
          <a:lstStyle>
            <a:lvl1pPr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8EB1A6-683C-4D5E-8A67-B0B748B65CD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7A5851-ABCF-4557-A279-FD4165D26F6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22446" y="798398"/>
            <a:ext cx="1932027" cy="3940642"/>
          </a:xfrm>
        </p:spPr>
        <p:txBody>
          <a:bodyPr rtlCol="0">
            <a:normAutofit/>
          </a:bodyPr>
          <a:lstStyle>
            <a:lvl1pPr marL="0" indent="0">
              <a:buNone/>
              <a:defRPr sz="1400"/>
            </a:lvl1pPr>
            <a:lvl2pPr marL="194767" indent="0">
              <a:buNone/>
              <a:defRPr sz="1200"/>
            </a:lvl2pPr>
            <a:lvl3pPr marL="389535" indent="0">
              <a:buNone/>
              <a:defRPr sz="1000"/>
            </a:lvl3pPr>
            <a:lvl4pPr marL="584302" indent="0">
              <a:buNone/>
              <a:defRPr sz="900"/>
            </a:lvl4pPr>
            <a:lvl5pPr marL="779070" indent="0">
              <a:buNone/>
              <a:defRPr sz="900"/>
            </a:lvl5pPr>
            <a:lvl6pPr marL="973837" indent="0">
              <a:buNone/>
              <a:defRPr sz="900"/>
            </a:lvl6pPr>
            <a:lvl7pPr marL="1168604" indent="0">
              <a:buNone/>
              <a:defRPr sz="900"/>
            </a:lvl7pPr>
            <a:lvl8pPr marL="1363371" indent="0">
              <a:buNone/>
              <a:defRPr sz="900"/>
            </a:lvl8pPr>
            <a:lvl9pPr marL="1558139" indent="0">
              <a:buNone/>
              <a:defRPr sz="9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2308A4-597C-4BA8-8051-AB901BA1BBC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A8093A-8CC7-4EC8-BFA3-AEFF43CD65A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261938" y="295275"/>
            <a:ext cx="3292475" cy="1071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261938" y="1476375"/>
            <a:ext cx="3292475" cy="3517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1938" y="5138738"/>
            <a:ext cx="858837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6415A9-4ACA-4264-9363-938F508BB43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63650" y="5138738"/>
            <a:ext cx="1289050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ctr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95575" y="5138738"/>
            <a:ext cx="858838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B33BBD0-45C3-44E8-A40E-F4E8A7B1B71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2pPr>
      <a:lvl3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3pPr>
      <a:lvl4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4pPr>
      <a:lvl5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96838" indent="-96838" algn="l" defTabSz="388938" rtl="0" eaLnBrk="0" fontAlgn="base" hangingPunct="0">
        <a:lnSpc>
          <a:spcPct val="90000"/>
        </a:lnSpc>
        <a:spcBef>
          <a:spcPts val="425"/>
        </a:spcBef>
        <a:spcAft>
          <a:spcPct val="0"/>
        </a:spcAft>
        <a:buFont typeface="Arial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292100" indent="-96838" algn="l" defTabSz="388938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85775" indent="-96838" algn="l" defTabSz="388938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681038" indent="-96838" algn="l" defTabSz="388938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76300" indent="-96838" algn="l" defTabSz="388938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1220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6598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0755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55522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19476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9535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84302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7907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97383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168604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63371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58139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>
            <a:spLocks noChangeArrowheads="1"/>
          </p:cNvSpPr>
          <p:nvPr/>
        </p:nvSpPr>
        <p:spPr bwMode="auto">
          <a:xfrm>
            <a:off x="0" y="0"/>
            <a:ext cx="3816350" cy="5541963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3" name="正方形/長方形 2"/>
          <p:cNvSpPr>
            <a:spLocks noChangeArrowheads="1"/>
          </p:cNvSpPr>
          <p:nvPr/>
        </p:nvSpPr>
        <p:spPr bwMode="auto">
          <a:xfrm>
            <a:off x="109538" y="107950"/>
            <a:ext cx="3600450" cy="5327650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3455987" cy="5181600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cxnSp>
        <p:nvCxnSpPr>
          <p:cNvPr id="15365" name="直線矢印コネクタ 7"/>
          <p:cNvCxnSpPr>
            <a:cxnSpLocks noChangeShapeType="1"/>
          </p:cNvCxnSpPr>
          <p:nvPr/>
        </p:nvCxnSpPr>
        <p:spPr bwMode="auto">
          <a:xfrm flipV="1">
            <a:off x="107950" y="3736975"/>
            <a:ext cx="3598863" cy="11113"/>
          </a:xfrm>
          <a:prstGeom prst="straightConnector1">
            <a:avLst/>
          </a:prstGeom>
          <a:noFill/>
          <a:ln w="19050" algn="ctr">
            <a:solidFill>
              <a:srgbClr val="FF000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66" name="直線矢印コネクタ 12"/>
          <p:cNvCxnSpPr>
            <a:cxnSpLocks noChangeShapeType="1"/>
          </p:cNvCxnSpPr>
          <p:nvPr/>
        </p:nvCxnSpPr>
        <p:spPr bwMode="auto">
          <a:xfrm flipV="1">
            <a:off x="180975" y="5180013"/>
            <a:ext cx="3455988" cy="15875"/>
          </a:xfrm>
          <a:prstGeom prst="straightConnector1">
            <a:avLst/>
          </a:prstGeom>
          <a:noFill/>
          <a:ln w="19050" algn="ctr">
            <a:solidFill>
              <a:srgbClr val="0070C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67" name="直線矢印コネクタ 13"/>
          <p:cNvCxnSpPr>
            <a:cxnSpLocks noChangeShapeType="1"/>
          </p:cNvCxnSpPr>
          <p:nvPr/>
        </p:nvCxnSpPr>
        <p:spPr bwMode="auto">
          <a:xfrm>
            <a:off x="-11113" y="2574925"/>
            <a:ext cx="3814763" cy="0"/>
          </a:xfrm>
          <a:prstGeom prst="straightConnector1">
            <a:avLst/>
          </a:prstGeom>
          <a:noFill/>
          <a:ln w="19050" algn="ctr">
            <a:solidFill>
              <a:schemeClr val="tx1"/>
            </a:solidFill>
            <a:miter lim="800000"/>
            <a:headEnd type="arrow" w="med" len="med"/>
            <a:tailEnd type="arrow" w="med" len="med"/>
          </a:ln>
        </p:spPr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895350" y="1536700"/>
            <a:ext cx="2025650" cy="968375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964 h 21600"/>
              <a:gd name="T4" fmla="*/ 778983 w 21600"/>
              <a:gd name="T5" fmla="*/ 967635 h 21600"/>
              <a:gd name="T6" fmla="*/ 977463 w 21600"/>
              <a:gd name="T7" fmla="*/ 773974 h 21600"/>
              <a:gd name="T8" fmla="*/ 1954925 w 21600"/>
              <a:gd name="T9" fmla="*/ 38696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28398" dir="3806097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9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895350" y="2695575"/>
            <a:ext cx="2025650" cy="966788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642 h 21600"/>
              <a:gd name="T4" fmla="*/ 778983 w 21600"/>
              <a:gd name="T5" fmla="*/ 966828 h 21600"/>
              <a:gd name="T6" fmla="*/ 977463 w 21600"/>
              <a:gd name="T7" fmla="*/ 773328 h 21600"/>
              <a:gd name="T8" fmla="*/ 1954925 w 21600"/>
              <a:gd name="T9" fmla="*/ 386642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28398" dir="3806097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895350" y="3971925"/>
            <a:ext cx="2025650" cy="1154113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486368 h 21600"/>
              <a:gd name="T4" fmla="*/ 778983 w 21600"/>
              <a:gd name="T5" fmla="*/ 1216202 h 21600"/>
              <a:gd name="T6" fmla="*/ 977463 w 21600"/>
              <a:gd name="T7" fmla="*/ 972793 h 21600"/>
              <a:gd name="T8" fmla="*/ 1954925 w 21600"/>
              <a:gd name="T9" fmla="*/ 48636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28398" dir="3806097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endParaRPr lang="en-US" altLang="ja-JP" sz="7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15371" name="正方形/長方形 4"/>
          <p:cNvSpPr>
            <a:spLocks noChangeArrowheads="1"/>
          </p:cNvSpPr>
          <p:nvPr/>
        </p:nvSpPr>
        <p:spPr bwMode="auto">
          <a:xfrm>
            <a:off x="301625" y="511175"/>
            <a:ext cx="3211513" cy="595313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2F5597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このテンプレートはポストカードサイズ（</a:t>
            </a:r>
            <a:r>
              <a:rPr lang="en-US" altLang="ja-JP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148×100</a:t>
            </a:r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/>
        </p:nvSpPr>
        <p:spPr>
          <a:xfrm>
            <a:off x="569" y="4794856"/>
            <a:ext cx="3815781" cy="748800"/>
          </a:xfrm>
          <a:prstGeom prst="rect">
            <a:avLst/>
          </a:prstGeom>
          <a:solidFill>
            <a:srgbClr val="00A69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正方形/長方形 1"/>
          <p:cNvSpPr/>
          <p:nvPr/>
        </p:nvSpPr>
        <p:spPr>
          <a:xfrm>
            <a:off x="214970" y="3315142"/>
            <a:ext cx="3432130" cy="13747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100" b="1" spc="60" dirty="0">
                <a:solidFill>
                  <a:srgbClr val="2E2B29"/>
                </a:solidFill>
              </a:rPr>
              <a:t>その後、歯の調子はいかがでしょうか？</a:t>
            </a:r>
            <a:r>
              <a:rPr lang="ja-JP" altLang="en-US" sz="1100" b="1" spc="80" dirty="0">
                <a:solidFill>
                  <a:srgbClr val="2E2B29"/>
                </a:solidFill>
              </a:rPr>
              <a:t>前回の治療</a:t>
            </a:r>
            <a:endParaRPr lang="en-US" altLang="ja-JP" sz="1100" b="1" spc="80" dirty="0">
              <a:solidFill>
                <a:srgbClr val="2E2B29"/>
              </a:solidFill>
            </a:endParaRPr>
          </a:p>
          <a:p>
            <a:pPr>
              <a:lnSpc>
                <a:spcPts val="2000"/>
              </a:lnSpc>
            </a:pPr>
            <a:r>
              <a:rPr lang="ja-JP" altLang="en-US" sz="1100" b="1" spc="80" dirty="0">
                <a:solidFill>
                  <a:srgbClr val="2E2B29"/>
                </a:solidFill>
              </a:rPr>
              <a:t>を終えてから半年が経過いたしました。歯の健康管</a:t>
            </a:r>
            <a:endParaRPr lang="en-US" altLang="ja-JP" sz="1100" b="1" spc="80" dirty="0">
              <a:solidFill>
                <a:srgbClr val="2E2B29"/>
              </a:solidFill>
            </a:endParaRPr>
          </a:p>
          <a:p>
            <a:pPr>
              <a:lnSpc>
                <a:spcPts val="2000"/>
              </a:lnSpc>
            </a:pPr>
            <a:r>
              <a:rPr lang="ja-JP" altLang="en-US" sz="1100" b="1" spc="80" dirty="0">
                <a:solidFill>
                  <a:srgbClr val="2E2B29"/>
                </a:solidFill>
              </a:rPr>
              <a:t>理のためにも、</a:t>
            </a:r>
            <a:r>
              <a:rPr lang="ja-JP" altLang="en-US" sz="1100" b="1" spc="20" dirty="0">
                <a:solidFill>
                  <a:srgbClr val="2E2B29"/>
                </a:solidFill>
              </a:rPr>
              <a:t>定期的な検診をお勧めいたします。</a:t>
            </a:r>
          </a:p>
          <a:p>
            <a:pPr>
              <a:lnSpc>
                <a:spcPts val="2000"/>
              </a:lnSpc>
            </a:pPr>
            <a:r>
              <a:rPr lang="ja-JP" altLang="en-US" sz="1100" b="1" spc="20" dirty="0">
                <a:solidFill>
                  <a:srgbClr val="2E2B29"/>
                </a:solidFill>
              </a:rPr>
              <a:t>ご予約は随時受け付けておりますのでお気軽にお電</a:t>
            </a:r>
            <a:endParaRPr lang="en-US" altLang="ja-JP" sz="1100" b="1" spc="20" dirty="0">
              <a:solidFill>
                <a:srgbClr val="2E2B29"/>
              </a:solidFill>
            </a:endParaRPr>
          </a:p>
          <a:p>
            <a:pPr>
              <a:lnSpc>
                <a:spcPts val="2000"/>
              </a:lnSpc>
            </a:pPr>
            <a:r>
              <a:rPr lang="ja-JP" altLang="en-US" sz="1100" b="1" spc="20" dirty="0">
                <a:solidFill>
                  <a:srgbClr val="2E2B29"/>
                </a:solidFill>
              </a:rPr>
              <a:t>話ください。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270587" y="4853975"/>
            <a:ext cx="1191352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dirty="0">
                <a:solidFill>
                  <a:srgbClr val="FFFFFF"/>
                </a:solidFill>
              </a:rPr>
              <a:t>アスクル歯科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1648502" y="4853192"/>
            <a:ext cx="2070058" cy="5155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050"/>
              </a:lnSpc>
            </a:pPr>
            <a:r>
              <a:rPr lang="zh-TW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r>
              <a:rPr lang="en-US" altLang="zh-TW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135-0061 </a:t>
            </a:r>
            <a:r>
              <a:rPr lang="zh-TW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東京都江東区豊洲</a:t>
            </a:r>
            <a:r>
              <a:rPr lang="en-US" altLang="zh-TW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</a:p>
          <a:p>
            <a:pPr>
              <a:lnSpc>
                <a:spcPts val="1050"/>
              </a:lnSpc>
            </a:pP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TEL </a:t>
            </a:r>
            <a:r>
              <a:rPr lang="ja-JP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 </a:t>
            </a: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03-1234-1111</a:t>
            </a:r>
            <a:r>
              <a:rPr lang="ja-JP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FAX </a:t>
            </a:r>
            <a:r>
              <a:rPr lang="ja-JP" altLang="en-US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 </a:t>
            </a: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03-1234-1112</a:t>
            </a:r>
          </a:p>
          <a:p>
            <a:pPr>
              <a:lnSpc>
                <a:spcPts val="1050"/>
              </a:lnSpc>
            </a:pPr>
            <a:r>
              <a:rPr lang="en-US" altLang="ja-JP" sz="800" spc="-10" dirty="0">
                <a:solidFill>
                  <a:srgbClr val="FFFF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http://www.askult.com/</a:t>
            </a:r>
            <a:endParaRPr lang="ja-JP" altLang="en-US" sz="800" spc="-10" dirty="0">
              <a:solidFill>
                <a:srgbClr val="FFFF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pic>
        <p:nvPicPr>
          <p:cNvPr id="6" name="図 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0160" y="339384"/>
            <a:ext cx="2340869" cy="2575565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8035" y="2238292"/>
            <a:ext cx="3395479" cy="106375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99205079"/>
      </p:ext>
    </p:extLst>
  </p:cSld>
  <p:clrMapOvr>
    <a:masterClrMapping/>
  </p:clrMapOvr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noFill/>
        <a:ln w="155575">
          <a:solidFill>
            <a:srgbClr val="EE0000"/>
          </a:solidFill>
        </a:ln>
      </a:spPr>
      <a:bodyPr lIns="45811" tIns="22906" rIns="45811" bIns="22906" rtlCol="0" anchor="ctr"/>
      <a:lstStyle>
        <a:defPPr algn="ctr">
          <a:defRPr sz="120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164</Words>
  <Application>Microsoft Office PowerPoint</Application>
  <PresentationFormat>ユーザー設定</PresentationFormat>
  <Paragraphs>25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2016-07-29T14:16:50Z</dcterms:created>
  <dcterms:modified xsi:type="dcterms:W3CDTF">2017-02-26T07:28:54Z</dcterms:modified>
</cp:coreProperties>
</file>

<file path=docProps/thumbnail.jpeg>
</file>