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3816350" cy="5545138"/>
  <p:notesSz cx="6794500" cy="9925050"/>
  <p:defaultTextStyle>
    <a:defPPr>
      <a:defRPr lang="ja-JP"/>
    </a:defPPr>
    <a:lvl1pPr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254000" indent="203200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509588" indent="404813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765175" indent="606425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020763" indent="808038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746">
          <p15:clr>
            <a:srgbClr val="A4A3A4"/>
          </p15:clr>
        </p15:guide>
        <p15:guide id="2" pos="12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21D87"/>
    <a:srgbClr val="BD7E18"/>
    <a:srgbClr val="CF8247"/>
    <a:srgbClr val="000000"/>
    <a:srgbClr val="FF99FF"/>
    <a:srgbClr val="FFEDE7"/>
    <a:srgbClr val="FEE8F0"/>
    <a:srgbClr val="F41036"/>
    <a:srgbClr val="F7536E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97" d="100"/>
          <a:sy n="97" d="100"/>
        </p:scale>
        <p:origin x="2044" y="60"/>
      </p:cViewPr>
      <p:guideLst>
        <p:guide orient="horz" pos="1746"/>
        <p:guide pos="12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468F72F6-F2EA-49CD-87EA-EE3DC7247434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44725" y="1239838"/>
            <a:ext cx="230505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37445D90-6014-45FD-97BC-1314BD1832E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89161558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1pPr>
    <a:lvl2pPr marL="254000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2pPr>
    <a:lvl3pPr marL="509588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3pPr>
    <a:lvl4pPr marL="765175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4pPr>
    <a:lvl5pPr marL="1020763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86226" y="907504"/>
            <a:ext cx="3243898" cy="1930529"/>
          </a:xfrm>
        </p:spPr>
        <p:txBody>
          <a:bodyPr anchor="b"/>
          <a:lstStyle>
            <a:lvl1pPr algn="ctr">
              <a:defRPr sz="2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7044" y="2912482"/>
            <a:ext cx="2862262" cy="1338791"/>
          </a:xfrm>
        </p:spPr>
        <p:txBody>
          <a:bodyPr/>
          <a:lstStyle>
            <a:lvl1pPr marL="0" indent="0" algn="ctr">
              <a:buNone/>
              <a:defRPr sz="1000"/>
            </a:lvl1pPr>
            <a:lvl2pPr marL="194767" indent="0" algn="ctr">
              <a:buNone/>
              <a:defRPr sz="900"/>
            </a:lvl2pPr>
            <a:lvl3pPr marL="389535" indent="0" algn="ctr">
              <a:buNone/>
              <a:defRPr sz="800"/>
            </a:lvl3pPr>
            <a:lvl4pPr marL="584302" indent="0" algn="ctr">
              <a:buNone/>
              <a:defRPr sz="700"/>
            </a:lvl4pPr>
            <a:lvl5pPr marL="779070" indent="0" algn="ctr">
              <a:buNone/>
              <a:defRPr sz="700"/>
            </a:lvl5pPr>
            <a:lvl6pPr marL="973837" indent="0" algn="ctr">
              <a:buNone/>
              <a:defRPr sz="700"/>
            </a:lvl6pPr>
            <a:lvl7pPr marL="1168604" indent="0" algn="ctr">
              <a:buNone/>
              <a:defRPr sz="700"/>
            </a:lvl7pPr>
            <a:lvl8pPr marL="1363371" indent="0" algn="ctr">
              <a:buNone/>
              <a:defRPr sz="700"/>
            </a:lvl8pPr>
            <a:lvl9pPr marL="1558139" indent="0" algn="ctr">
              <a:buNone/>
              <a:defRPr sz="7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44B1C8-E04D-448E-AC57-1352054DE27B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8DA12C-0F5E-4EE8-B2C9-1D61CDB3C3D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865E37-C687-45AF-9679-224EE7A3AA6A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C3825C-EE88-4F35-B73F-DC7546435D5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731076" y="295228"/>
            <a:ext cx="822900" cy="469924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62374" y="295228"/>
            <a:ext cx="2420997" cy="469924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0D48B7-3871-46A5-B717-8B9AE39CBDC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4191E2-937B-4A52-92CD-D4EC2B2BC2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BB845D-808B-4ED9-A62C-907A4B4760E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E03769-3726-4B1D-B8E6-55018DBAE3C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0387" y="1382436"/>
            <a:ext cx="3291602" cy="2306623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0387" y="3710880"/>
            <a:ext cx="3291602" cy="1212998"/>
          </a:xfrm>
        </p:spPr>
        <p:txBody>
          <a:bodyPr/>
          <a:lstStyle>
            <a:lvl1pPr marL="0" indent="0">
              <a:buNone/>
              <a:defRPr sz="1000">
                <a:solidFill>
                  <a:schemeClr val="tx1"/>
                </a:solidFill>
              </a:defRPr>
            </a:lvl1pPr>
            <a:lvl2pPr marL="19476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2pPr>
            <a:lvl3pPr marL="389535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3pPr>
            <a:lvl4pPr marL="58430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4pPr>
            <a:lvl5pPr marL="77907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5pPr>
            <a:lvl6pPr marL="973837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6pPr>
            <a:lvl7pPr marL="1168604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7pPr>
            <a:lvl8pPr marL="1363371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8pPr>
            <a:lvl9pPr marL="155813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FE7F84-0156-4C94-814C-4A4303E137C7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E58C59E-223E-4EF3-918F-E66F05E2525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62374" y="1476136"/>
            <a:ext cx="1621949" cy="35183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32027" y="1476136"/>
            <a:ext cx="1621949" cy="35183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B3A3F77-95BE-4958-954D-F4D67B2BA63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EB9B70-6133-4BAD-980E-9CA2C19F331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1" y="295228"/>
            <a:ext cx="3291602" cy="1071804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2871" y="1359329"/>
            <a:ext cx="1614495" cy="666186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71" y="2025515"/>
            <a:ext cx="1614495" cy="297922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932027" y="1359329"/>
            <a:ext cx="1622446" cy="666186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932027" y="2025515"/>
            <a:ext cx="1622446" cy="297922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023577-FA04-492E-A839-A866975A3504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5CDF5A-68AA-4D2E-A4F0-A6D89D10DE1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F08614-6F4D-48FF-A9D9-DC48545CB573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8440A3-10D8-477C-96CD-8B10BAB1FF7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1C9755-1800-4C66-8681-57548C288DF8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9DEC1D-87B6-4C83-AD6C-01A7426A975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2" y="369676"/>
            <a:ext cx="1230872" cy="1293866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22446" y="798398"/>
            <a:ext cx="1932027" cy="3940642"/>
          </a:xfrm>
        </p:spPr>
        <p:txBody>
          <a:bodyPr/>
          <a:lstStyle>
            <a:lvl1pPr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2872" y="1663541"/>
            <a:ext cx="1230872" cy="3081916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14D673-0B7F-4FB7-922B-4C689E3585D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F09196-E5EA-4AC6-A47C-F7D3DAEB15A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2" y="369676"/>
            <a:ext cx="1230872" cy="1293866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622446" y="798398"/>
            <a:ext cx="1932027" cy="3940642"/>
          </a:xfrm>
        </p:spPr>
        <p:txBody>
          <a:bodyPr rtlCol="0">
            <a:normAutofit/>
          </a:bodyPr>
          <a:lstStyle>
            <a:lvl1pPr marL="0" indent="0">
              <a:buNone/>
              <a:defRPr sz="1400"/>
            </a:lvl1pPr>
            <a:lvl2pPr marL="194767" indent="0">
              <a:buNone/>
              <a:defRPr sz="1200"/>
            </a:lvl2pPr>
            <a:lvl3pPr marL="389535" indent="0">
              <a:buNone/>
              <a:defRPr sz="1000"/>
            </a:lvl3pPr>
            <a:lvl4pPr marL="584302" indent="0">
              <a:buNone/>
              <a:defRPr sz="900"/>
            </a:lvl4pPr>
            <a:lvl5pPr marL="779070" indent="0">
              <a:buNone/>
              <a:defRPr sz="900"/>
            </a:lvl5pPr>
            <a:lvl6pPr marL="973837" indent="0">
              <a:buNone/>
              <a:defRPr sz="900"/>
            </a:lvl6pPr>
            <a:lvl7pPr marL="1168604" indent="0">
              <a:buNone/>
              <a:defRPr sz="900"/>
            </a:lvl7pPr>
            <a:lvl8pPr marL="1363371" indent="0">
              <a:buNone/>
              <a:defRPr sz="900"/>
            </a:lvl8pPr>
            <a:lvl9pPr marL="1558139" indent="0">
              <a:buNone/>
              <a:defRPr sz="9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2872" y="1663541"/>
            <a:ext cx="1230872" cy="3081916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9D8147-80C3-4113-9C2C-DB1F06E9AC6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103466-6223-4FD0-85D1-27649F30F34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261938" y="295275"/>
            <a:ext cx="3292475" cy="1071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261938" y="1476375"/>
            <a:ext cx="3292475" cy="3517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1938" y="5138738"/>
            <a:ext cx="858837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5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73A3C78-80F5-4512-B1EB-4255ABD3649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63650" y="5138738"/>
            <a:ext cx="1289050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ctr" defTabSz="510523" fontAlgn="auto">
              <a:spcBef>
                <a:spcPts val="0"/>
              </a:spcBef>
              <a:spcAft>
                <a:spcPts val="0"/>
              </a:spcAft>
              <a:defRPr sz="5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695575" y="5138738"/>
            <a:ext cx="858838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5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AE65AF2-AD97-4AAB-BC62-7CE84024657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67" r:id="rId3"/>
    <p:sldLayoutId id="2147483668" r:id="rId4"/>
    <p:sldLayoutId id="2147483669" r:id="rId5"/>
    <p:sldLayoutId id="2147483670" r:id="rId6"/>
    <p:sldLayoutId id="2147483671" r:id="rId7"/>
    <p:sldLayoutId id="2147483672" r:id="rId8"/>
    <p:sldLayoutId id="2147483673" r:id="rId9"/>
    <p:sldLayoutId id="2147483674" r:id="rId10"/>
    <p:sldLayoutId id="2147483675" r:id="rId11"/>
    <p:sldLayoutId id="2147483676" r:id="rId12"/>
  </p:sldLayoutIdLst>
  <p:txStyles>
    <p:titleStyle>
      <a:lvl1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2pPr>
      <a:lvl3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3pPr>
      <a:lvl4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4pPr>
      <a:lvl5pPr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96838" indent="-96838" algn="l" defTabSz="388938" rtl="0" fontAlgn="base">
        <a:lnSpc>
          <a:spcPct val="90000"/>
        </a:lnSpc>
        <a:spcBef>
          <a:spcPts val="425"/>
        </a:spcBef>
        <a:spcAft>
          <a:spcPct val="0"/>
        </a:spcAft>
        <a:buFont typeface="Arial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292100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85775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681038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76300" indent="-96838" algn="l" defTabSz="388938" rtl="0" fontAlgn="base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71220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65988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0755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55522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19476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389535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84302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7907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97383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168604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363371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558139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>
            <a:spLocks noChangeArrowheads="1"/>
          </p:cNvSpPr>
          <p:nvPr/>
        </p:nvSpPr>
        <p:spPr bwMode="auto">
          <a:xfrm>
            <a:off x="0" y="0"/>
            <a:ext cx="3816350" cy="5541963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>
            <a:spLocks noChangeArrowheads="1"/>
          </p:cNvSpPr>
          <p:nvPr/>
        </p:nvSpPr>
        <p:spPr bwMode="auto">
          <a:xfrm>
            <a:off x="109538" y="107950"/>
            <a:ext cx="3600450" cy="5327650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>
            <a:spLocks noChangeArrowheads="1"/>
          </p:cNvSpPr>
          <p:nvPr/>
        </p:nvSpPr>
        <p:spPr bwMode="auto">
          <a:xfrm>
            <a:off x="179388" y="179388"/>
            <a:ext cx="3455987" cy="5181600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15375" name="直線矢印コネクタ 7"/>
          <p:cNvCxnSpPr>
            <a:cxnSpLocks noChangeShapeType="1"/>
          </p:cNvCxnSpPr>
          <p:nvPr/>
        </p:nvCxnSpPr>
        <p:spPr bwMode="auto">
          <a:xfrm flipV="1">
            <a:off x="107950" y="3736975"/>
            <a:ext cx="3598863" cy="11113"/>
          </a:xfrm>
          <a:prstGeom prst="straightConnector1">
            <a:avLst/>
          </a:prstGeom>
          <a:noFill/>
          <a:ln w="19050" algn="ctr">
            <a:solidFill>
              <a:srgbClr val="FF000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5376" name="直線矢印コネクタ 12"/>
          <p:cNvCxnSpPr>
            <a:cxnSpLocks noChangeShapeType="1"/>
          </p:cNvCxnSpPr>
          <p:nvPr/>
        </p:nvCxnSpPr>
        <p:spPr bwMode="auto">
          <a:xfrm flipV="1">
            <a:off x="180975" y="5180013"/>
            <a:ext cx="3455988" cy="15875"/>
          </a:xfrm>
          <a:prstGeom prst="straightConnector1">
            <a:avLst/>
          </a:prstGeom>
          <a:noFill/>
          <a:ln w="19050" algn="ctr">
            <a:solidFill>
              <a:srgbClr val="0070C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5377" name="直線矢印コネクタ 13"/>
          <p:cNvCxnSpPr>
            <a:cxnSpLocks noChangeShapeType="1"/>
          </p:cNvCxnSpPr>
          <p:nvPr/>
        </p:nvCxnSpPr>
        <p:spPr bwMode="auto">
          <a:xfrm>
            <a:off x="-11113" y="2574925"/>
            <a:ext cx="3814763" cy="0"/>
          </a:xfrm>
          <a:prstGeom prst="straightConnector1">
            <a:avLst/>
          </a:prstGeom>
          <a:noFill/>
          <a:ln w="19050" algn="ctr">
            <a:solidFill>
              <a:schemeClr val="tx1"/>
            </a:solidFill>
            <a:miter lim="800000"/>
            <a:headEnd type="arrow" w="med" len="med"/>
            <a:tailEnd type="arrow" w="med" len="med"/>
          </a:ln>
        </p:spPr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895350" y="1536700"/>
            <a:ext cx="2025650" cy="968375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964 h 21600"/>
              <a:gd name="T4" fmla="*/ 778983 w 21600"/>
              <a:gd name="T5" fmla="*/ 967635 h 21600"/>
              <a:gd name="T6" fmla="*/ 977463 w 21600"/>
              <a:gd name="T7" fmla="*/ 773974 h 21600"/>
              <a:gd name="T8" fmla="*/ 1954925 w 21600"/>
              <a:gd name="T9" fmla="*/ 38696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28398" dir="3806097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dirty="0">
              <a:latin typeface="MS PGothic" pitchFamily="34" charset="-128"/>
              <a:ea typeface="MS PGothic" pitchFamily="34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900" b="1" dirty="0">
              <a:latin typeface="MS PGothic" pitchFamily="34" charset="-128"/>
              <a:ea typeface="MS PGothic" pitchFamily="34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900" b="1" dirty="0">
                <a:latin typeface="MS PGothic" pitchFamily="34" charset="-128"/>
                <a:ea typeface="MS PGothic" pitchFamily="34" charset="-128"/>
              </a:rPr>
              <a:t>(154</a:t>
            </a:r>
            <a:r>
              <a:rPr lang="ja-JP" altLang="en-US" sz="900" b="1" dirty="0"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900" b="1" dirty="0">
                <a:latin typeface="MS PGothic" pitchFamily="34" charset="-128"/>
                <a:ea typeface="MS PGothic" pitchFamily="34" charset="-128"/>
              </a:rPr>
              <a:t>×106</a:t>
            </a:r>
            <a:r>
              <a:rPr lang="ja-JP" altLang="en-US" sz="900" b="1" dirty="0"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895350" y="2695575"/>
            <a:ext cx="2025650" cy="966788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642 h 21600"/>
              <a:gd name="T4" fmla="*/ 778983 w 21600"/>
              <a:gd name="T5" fmla="*/ 966828 h 21600"/>
              <a:gd name="T6" fmla="*/ 977463 w 21600"/>
              <a:gd name="T7" fmla="*/ 773328 h 21600"/>
              <a:gd name="T8" fmla="*/ 1954925 w 21600"/>
              <a:gd name="T9" fmla="*/ 386642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28398" dir="3806097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b="1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9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(148</a:t>
            </a:r>
            <a:r>
              <a:rPr lang="ja-JP" altLang="en-US" sz="9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9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×100</a:t>
            </a:r>
            <a:r>
              <a:rPr lang="ja-JP" altLang="en-US" sz="9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895350" y="3971925"/>
            <a:ext cx="2025650" cy="1154113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486368 h 21600"/>
              <a:gd name="T4" fmla="*/ 778983 w 21600"/>
              <a:gd name="T5" fmla="*/ 1216202 h 21600"/>
              <a:gd name="T6" fmla="*/ 977463 w 21600"/>
              <a:gd name="T7" fmla="*/ 972793 h 21600"/>
              <a:gd name="T8" fmla="*/ 1954925 w 21600"/>
              <a:gd name="T9" fmla="*/ 48636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28398" dir="3806097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defRPr/>
            </a:pPr>
            <a:endParaRPr lang="en-US" altLang="ja-JP" sz="7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9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9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9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15381" name="正方形/長方形 4"/>
          <p:cNvSpPr>
            <a:spLocks noChangeArrowheads="1"/>
          </p:cNvSpPr>
          <p:nvPr/>
        </p:nvSpPr>
        <p:spPr bwMode="auto">
          <a:xfrm>
            <a:off x="301625" y="511175"/>
            <a:ext cx="3211513" cy="595313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2F5597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r>
              <a:rPr lang="ja-JP" altLang="en-US" sz="9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このテンプレートはポストカードサイズ（</a:t>
            </a:r>
            <a:r>
              <a:rPr lang="en-US" altLang="ja-JP" sz="9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148×100</a:t>
            </a:r>
            <a:r>
              <a:rPr lang="ja-JP" altLang="en-US" sz="9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㎜）の印刷物を作る為のテンプレートです。</a:t>
            </a:r>
          </a:p>
          <a:p>
            <a:r>
              <a:rPr lang="ja-JP" altLang="en-US" sz="9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3819525" cy="5553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31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996" y="52397"/>
            <a:ext cx="3708000" cy="364091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2" name="TextBox 31"/>
          <p:cNvSpPr txBox="1"/>
          <p:nvPr/>
        </p:nvSpPr>
        <p:spPr>
          <a:xfrm>
            <a:off x="123541" y="3417935"/>
            <a:ext cx="3578225" cy="7466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063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お誕生日おめでとうございます。</a:t>
            </a:r>
          </a:p>
          <a:p>
            <a:pPr algn="ctr"/>
            <a:r>
              <a:rPr lang="ja-JP" altLang="en-US" sz="1063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このハガキを持ってご来店されたお客様は</a:t>
            </a:r>
          </a:p>
          <a:p>
            <a:pPr algn="ctr"/>
            <a:r>
              <a:rPr lang="ja-JP" altLang="en-US" sz="1063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全品</a:t>
            </a:r>
            <a:r>
              <a:rPr lang="en-US" altLang="ja-JP" sz="1063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10</a:t>
            </a:r>
            <a:r>
              <a:rPr lang="ja-JP" altLang="en-US" sz="1063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％</a:t>
            </a:r>
            <a:r>
              <a:rPr lang="en-US" altLang="ja-JP" sz="1063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OFF</a:t>
            </a:r>
            <a:r>
              <a:rPr lang="ja-JP" altLang="en-US" sz="1063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とさせていただきます。</a:t>
            </a:r>
          </a:p>
          <a:p>
            <a:pPr algn="ctr"/>
            <a:r>
              <a:rPr lang="ja-JP" altLang="en-US" sz="1063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スタッフ一同、お待ちしています。</a:t>
            </a:r>
            <a:endParaRPr lang="zh-CN" altLang="en-US" sz="1063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123541" y="4301902"/>
            <a:ext cx="3578225" cy="10098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en-US" altLang="ja-JP" sz="2362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ASKUL</a:t>
            </a:r>
          </a:p>
          <a:p>
            <a:pPr algn="ctr">
              <a:spcBef>
                <a:spcPts val="300"/>
              </a:spcBef>
            </a:pPr>
            <a:r>
              <a:rPr lang="zh-TW" altLang="en-US" sz="11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TW" sz="11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3-2-3</a:t>
            </a:r>
          </a:p>
          <a:p>
            <a:pPr algn="ctr">
              <a:spcBef>
                <a:spcPts val="300"/>
              </a:spcBef>
            </a:pPr>
            <a:r>
              <a:rPr lang="en-US" altLang="zh-TW" sz="20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03-1234-1111 </a:t>
            </a:r>
            <a:endParaRPr lang="zh-CN" altLang="en-US" sz="20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5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5.pptx" id="{AE9F01EB-ADA6-4713-AB1C-EEC437BC185B}" vid="{BB3E823C-37B7-461A-928A-FD9BCC6471D3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55</Template>
  <TotalTime>0</TotalTime>
  <Words>138</Words>
  <Application>Microsoft Office PowerPoint</Application>
  <PresentationFormat>ユーザー設定</PresentationFormat>
  <Paragraphs>23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HGPSoeiKakugothicUB</vt:lpstr>
      <vt:lpstr>ＭＳ Ｐゴシック</vt:lpstr>
      <vt:lpstr>ＭＳ Ｐゴシック</vt:lpstr>
      <vt:lpstr>Arial</vt:lpstr>
      <vt:lpstr>Calibri</vt:lpstr>
      <vt:lpstr>Calibri Light</vt:lpstr>
      <vt:lpstr>55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2016-07-27T06:25:53Z</dcterms:created>
  <dcterms:modified xsi:type="dcterms:W3CDTF">2017-02-26T07:29:55Z</dcterms:modified>
</cp:coreProperties>
</file>

<file path=docProps/thumbnail.jpeg>
</file>