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46">
          <p15:clr>
            <a:srgbClr val="A4A3A4"/>
          </p15:clr>
        </p15:guide>
        <p15:guide id="2" pos="12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1D87"/>
    <a:srgbClr val="BD7E18"/>
    <a:srgbClr val="CF8247"/>
    <a:srgbClr val="000000"/>
    <a:srgbClr val="FF99FF"/>
    <a:srgbClr val="FFEDE7"/>
    <a:srgbClr val="FEE8F0"/>
    <a:srgbClr val="F41036"/>
    <a:srgbClr val="F7536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7" d="100"/>
          <a:sy n="97" d="100"/>
        </p:scale>
        <p:origin x="2044" y="60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68F72F6-F2EA-49CD-87EA-EE3DC7247434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7445D90-6014-45FD-97BC-1314BD1832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91615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4B1C8-E04D-448E-AC57-1352054DE27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DA12C-0F5E-4EE8-B2C9-1D61CDB3C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65E37-C687-45AF-9679-224EE7A3AA6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3825C-EE88-4F35-B73F-DC7546435D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D48B7-3871-46A5-B717-8B9AE39CBDC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191E2-937B-4A52-92CD-D4EC2B2BC2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845D-808B-4ED9-A62C-907A4B4760E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03769-3726-4B1D-B8E6-55018DBAE3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E7F84-0156-4C94-814C-4A4303E137C7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8C59E-223E-4EF3-918F-E66F05E252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A3F77-95BE-4958-954D-F4D67B2BA63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B9B70-6133-4BAD-980E-9CA2C19F33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23577-FA04-492E-A839-A866975A3504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CDF5A-68AA-4D2E-A4F0-A6D89D10DE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08614-6F4D-48FF-A9D9-DC48545CB573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440A3-10D8-477C-96CD-8B10BAB1FF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C9755-1800-4C66-8681-57548C288DF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DEC1D-87B6-4C83-AD6C-01A7426A97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4D673-0B7F-4FB7-922B-4C689E3585D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09196-E5EA-4AC6-A47C-F7D3DAEB1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D8147-80C3-4113-9C2C-DB1F06E9AC6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03466-6223-4FD0-85D1-27649F30F3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73A3C78-80F5-4512-B1EB-4255ABD3649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AE65AF2-AD97-4AAB-BC62-7CE8402465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fontAlgn="base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1537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MS PGothic" pitchFamily="34" charset="-128"/>
              <a:ea typeface="MS PGothic" pitchFamily="34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900" b="1" dirty="0">
              <a:latin typeface="MS PGothic" pitchFamily="34" charset="-128"/>
              <a:ea typeface="MS PGothic" pitchFamily="34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MS PGothic" pitchFamily="34" charset="-128"/>
                <a:ea typeface="MS PGothic" pitchFamily="34" charset="-128"/>
              </a:rPr>
              <a:t>(154</a:t>
            </a:r>
            <a:r>
              <a:rPr lang="ja-JP" altLang="en-US" sz="900" b="1" dirty="0"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900" b="1" dirty="0">
                <a:latin typeface="MS PGothic" pitchFamily="34" charset="-128"/>
                <a:ea typeface="MS PGothic" pitchFamily="34" charset="-128"/>
              </a:rPr>
              <a:t>×106</a:t>
            </a:r>
            <a:r>
              <a:rPr lang="ja-JP" altLang="en-US" sz="900" b="1" dirty="0"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1538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このテンプレートはポストカードサイズ（</a:t>
            </a:r>
            <a:r>
              <a:rPr lang="en-US" altLang="ja-JP" sz="9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148×100</a:t>
            </a:r>
            <a:r>
              <a:rPr lang="ja-JP" altLang="en-US" sz="9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㎜）の印刷物を作る為のテンプレートです。</a:t>
            </a:r>
          </a:p>
          <a:p>
            <a:r>
              <a:rPr lang="ja-JP" altLang="en-US" sz="9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91" y="1492"/>
            <a:ext cx="3819525" cy="555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4" y="70341"/>
            <a:ext cx="3708000" cy="3640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0032" y="3428947"/>
            <a:ext cx="3578225" cy="746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63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お誕生日おめでとうございます。</a:t>
            </a:r>
          </a:p>
          <a:p>
            <a:pPr algn="ctr"/>
            <a:r>
              <a:rPr lang="ja-JP" altLang="en-US" sz="1063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このハガキを持ってご来店されたお客様は</a:t>
            </a:r>
          </a:p>
          <a:p>
            <a:pPr algn="ctr"/>
            <a:r>
              <a:rPr lang="ja-JP" altLang="en-US" sz="1063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全品</a:t>
            </a:r>
            <a:r>
              <a:rPr lang="en-US" altLang="ja-JP" sz="1063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10</a:t>
            </a:r>
            <a:r>
              <a:rPr lang="ja-JP" altLang="en-US" sz="1063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％</a:t>
            </a:r>
            <a:r>
              <a:rPr lang="en-US" altLang="ja-JP" sz="1063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OFF</a:t>
            </a:r>
            <a:r>
              <a:rPr lang="ja-JP" altLang="en-US" sz="1063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とさせていただきます。</a:t>
            </a:r>
          </a:p>
          <a:p>
            <a:pPr algn="ctr"/>
            <a:r>
              <a:rPr lang="ja-JP" altLang="en-US" sz="1063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スタッフ一同、お待ちしています。</a:t>
            </a:r>
            <a:endParaRPr lang="zh-CN" altLang="en-US" sz="1063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0032" y="4333695"/>
            <a:ext cx="3578225" cy="1009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altLang="ja-JP" sz="2362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ASKUL</a:t>
            </a:r>
          </a:p>
          <a:p>
            <a:pPr algn="ctr">
              <a:spcBef>
                <a:spcPts val="300"/>
              </a:spcBef>
            </a:pPr>
            <a:r>
              <a:rPr lang="zh-TW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pPr algn="ctr">
              <a:spcBef>
                <a:spcPts val="300"/>
              </a:spcBef>
            </a:pPr>
            <a:r>
              <a:rPr lang="en-US" altLang="zh-TW" sz="2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03-1234-1111 </a:t>
            </a:r>
            <a:endParaRPr lang="zh-CN" altLang="en-US" sz="20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5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5.pptx" id="{AE9F01EB-ADA6-4713-AB1C-EEC437BC185B}" vid="{BB3E823C-37B7-461A-928A-FD9BCC6471D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55</Template>
  <TotalTime>0</TotalTime>
  <Words>138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55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2016-07-27T06:26:27Z</dcterms:created>
  <dcterms:modified xsi:type="dcterms:W3CDTF">2017-02-26T07:31:15Z</dcterms:modified>
</cp:coreProperties>
</file>