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5545138" cy="3816350"/>
  <p:notesSz cx="6794500" cy="9925050"/>
  <p:defaultTextStyle>
    <a:defPPr>
      <a:defRPr lang="ja-JP"/>
    </a:defPPr>
    <a:lvl1pPr marL="0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262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523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784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1046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2">
          <p15:clr>
            <a:srgbClr val="A4A3A4"/>
          </p15:clr>
        </p15:guide>
        <p15:guide id="2" pos="17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F100"/>
    <a:srgbClr val="FF0000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39" d="100"/>
          <a:sy n="139" d="100"/>
        </p:scale>
        <p:origin x="776" y="76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9838"/>
            <a:ext cx="48672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5262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10523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784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1046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465" y="876164"/>
            <a:ext cx="3359929" cy="1863861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108" y="2811902"/>
            <a:ext cx="2964643" cy="1292557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28764" y="285032"/>
            <a:ext cx="852335" cy="453696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1759" y="285032"/>
            <a:ext cx="2507594" cy="453696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701" y="1334695"/>
            <a:ext cx="3409339" cy="2226966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701" y="3582729"/>
            <a:ext cx="3409339" cy="1171109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1759" y="1425159"/>
            <a:ext cx="1679964" cy="33968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1135" y="1425159"/>
            <a:ext cx="1679964" cy="33968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5" y="285033"/>
            <a:ext cx="3409339" cy="10347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274" y="1312386"/>
            <a:ext cx="1672244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274" y="1955567"/>
            <a:ext cx="1672244" cy="28763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1134" y="1312386"/>
            <a:ext cx="1680479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01134" y="1955567"/>
            <a:ext cx="1680479" cy="28763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480" y="770827"/>
            <a:ext cx="2001134" cy="38045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80480" y="770827"/>
            <a:ext cx="2001134" cy="3804556"/>
          </a:xfrm>
        </p:spPr>
        <p:txBody>
          <a:bodyPr anchor="t"/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728" y="203362"/>
            <a:ext cx="4781682" cy="737869"/>
          </a:xfrm>
          <a:prstGeom prst="rect">
            <a:avLst/>
          </a:prstGeom>
        </p:spPr>
        <p:txBody>
          <a:bodyPr vert="horz" lIns="45811" tIns="22906" rIns="45811" bIns="22906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728" y="1016031"/>
            <a:ext cx="4781682" cy="2421645"/>
          </a:xfrm>
          <a:prstGeom prst="rect">
            <a:avLst/>
          </a:prstGeom>
        </p:spPr>
        <p:txBody>
          <a:bodyPr vert="horz" lIns="45811" tIns="22906" rIns="45811" bIns="22906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728" y="3536630"/>
            <a:ext cx="1247676" cy="203362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005" y="3536630"/>
            <a:ext cx="1873128" cy="203362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5734" y="3536630"/>
            <a:ext cx="1247676" cy="203362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229057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458114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687172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916229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97031" indent="-97031" algn="l" defTabSz="388920" rtl="0" fontAlgn="base">
        <a:lnSpc>
          <a:spcPct val="90000"/>
        </a:lnSpc>
        <a:spcBef>
          <a:spcPts val="426"/>
        </a:spcBef>
        <a:spcAft>
          <a:spcPct val="0"/>
        </a:spcAft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1889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6747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604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5667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3" name="正方形/長方形 1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4" name="正方形/長方形 1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5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0000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>
              <a:defRPr/>
            </a:pPr>
            <a:endParaRPr lang="en-US" altLang="ja-JP" sz="500">
              <a:solidFill>
                <a:srgbClr val="0000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MS PGothic" pitchFamily="34" charset="-128"/>
                <a:ea typeface="MS PGothic" pitchFamily="34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MS PGothic" pitchFamily="34" charset="-128"/>
                <a:ea typeface="MS PGothic" pitchFamily="34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16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>
              <a:defRPr/>
            </a:pPr>
            <a:endParaRPr lang="en-US" altLang="ja-JP" sz="5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17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defRPr/>
            </a:pPr>
            <a:endParaRPr lang="en-US" altLang="ja-JP" sz="5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53075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" t="5065" b="5851"/>
          <a:stretch/>
        </p:blipFill>
        <p:spPr bwMode="auto">
          <a:xfrm>
            <a:off x="0" y="0"/>
            <a:ext cx="4698588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222375" y="2743200"/>
            <a:ext cx="2516719" cy="940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お誕生日おめでとうございます。</a:t>
            </a:r>
          </a:p>
          <a:p>
            <a:pPr>
              <a:lnSpc>
                <a:spcPct val="150000"/>
              </a:lnSpc>
            </a:pPr>
            <a:r>
              <a:rPr lang="ja-JP" altLang="en-US" sz="9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このハガキを持ってご来店されたお客様は</a:t>
            </a:r>
          </a:p>
          <a:p>
            <a:pPr>
              <a:lnSpc>
                <a:spcPct val="150000"/>
              </a:lnSpc>
            </a:pPr>
            <a:r>
              <a:rPr lang="ja-JP" altLang="en-US" sz="9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全品</a:t>
            </a:r>
            <a:r>
              <a:rPr lang="en-US" altLang="ja-JP" sz="9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10</a:t>
            </a:r>
            <a:r>
              <a:rPr lang="ja-JP" altLang="en-US" sz="9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％</a:t>
            </a:r>
            <a:r>
              <a:rPr lang="en-US" altLang="ja-JP" sz="9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OFF</a:t>
            </a:r>
            <a:r>
              <a:rPr lang="ja-JP" altLang="en-US" sz="9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スタッフ一同、お待ちしています。</a:t>
            </a:r>
            <a:endParaRPr lang="zh-CN" altLang="en-US" sz="931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27424" y="2444531"/>
            <a:ext cx="2314575" cy="1353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ja-JP" sz="2362" spc="25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ASKUL</a:t>
            </a:r>
          </a:p>
          <a:p>
            <a:pPr algn="r">
              <a:lnSpc>
                <a:spcPct val="150000"/>
              </a:lnSpc>
            </a:pPr>
            <a:r>
              <a:rPr lang="zh-TW" altLang="en-US" sz="1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 </a:t>
            </a:r>
          </a:p>
          <a:p>
            <a:pPr algn="r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03-1234-1111</a:t>
            </a:r>
            <a:endParaRPr lang="zh-CN" altLang="en-US" sz="20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142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2016-07-27T06:27:02Z</dcterms:created>
  <dcterms:modified xsi:type="dcterms:W3CDTF">2017-02-26T07:32:16Z</dcterms:modified>
</cp:coreProperties>
</file>