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5545138" cy="3816350"/>
  <p:notesSz cx="6794500" cy="9925050"/>
  <p:defaultTextStyle>
    <a:defPPr>
      <a:defRPr lang="ja-JP"/>
    </a:defPPr>
    <a:lvl1pPr marL="0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262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523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784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1046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2">
          <p15:clr>
            <a:srgbClr val="A4A3A4"/>
          </p15:clr>
        </p15:guide>
        <p15:guide id="2" pos="174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FFF100"/>
    <a:srgbClr val="FF0000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39" d="100"/>
          <a:sy n="139" d="100"/>
        </p:scale>
        <p:origin x="776" y="76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9838"/>
            <a:ext cx="48672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5262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10523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784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1046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465" y="876164"/>
            <a:ext cx="3359929" cy="1863861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4108" y="2811902"/>
            <a:ext cx="2964643" cy="1292557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28764" y="285032"/>
            <a:ext cx="852335" cy="453696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1759" y="285032"/>
            <a:ext cx="2507594" cy="453696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701" y="1334695"/>
            <a:ext cx="3409339" cy="2226966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701" y="3582729"/>
            <a:ext cx="3409339" cy="1171109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1759" y="1425159"/>
            <a:ext cx="1679964" cy="33968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1135" y="1425159"/>
            <a:ext cx="1679964" cy="33968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5" y="285033"/>
            <a:ext cx="3409339" cy="10347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274" y="1312386"/>
            <a:ext cx="1672244" cy="643180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274" y="1955567"/>
            <a:ext cx="1672244" cy="28763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01134" y="1312386"/>
            <a:ext cx="1680479" cy="643180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01134" y="1955567"/>
            <a:ext cx="1680479" cy="28763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4" y="356910"/>
            <a:ext cx="1274899" cy="1249183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480" y="770827"/>
            <a:ext cx="2001134" cy="38045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274" y="1606093"/>
            <a:ext cx="1274899" cy="2975485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4" y="356910"/>
            <a:ext cx="1274899" cy="1249183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80480" y="770827"/>
            <a:ext cx="2001134" cy="3804556"/>
          </a:xfrm>
        </p:spPr>
        <p:txBody>
          <a:bodyPr anchor="t"/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274" y="1606093"/>
            <a:ext cx="1274899" cy="2975485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728" y="203362"/>
            <a:ext cx="4781682" cy="737869"/>
          </a:xfrm>
          <a:prstGeom prst="rect">
            <a:avLst/>
          </a:prstGeom>
        </p:spPr>
        <p:txBody>
          <a:bodyPr vert="horz" lIns="45811" tIns="22906" rIns="45811" bIns="22906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728" y="1016031"/>
            <a:ext cx="4781682" cy="2421645"/>
          </a:xfrm>
          <a:prstGeom prst="rect">
            <a:avLst/>
          </a:prstGeom>
        </p:spPr>
        <p:txBody>
          <a:bodyPr vert="horz" lIns="45811" tIns="22906" rIns="45811" bIns="22906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728" y="3536630"/>
            <a:ext cx="1247676" cy="203362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005" y="3536630"/>
            <a:ext cx="1873128" cy="203362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5734" y="3536630"/>
            <a:ext cx="1247676" cy="203362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229057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458114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687172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916229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97031" indent="-97031" algn="l" defTabSz="388920" rtl="0" fontAlgn="base">
        <a:lnSpc>
          <a:spcPct val="90000"/>
        </a:lnSpc>
        <a:spcBef>
          <a:spcPts val="426"/>
        </a:spcBef>
        <a:spcAft>
          <a:spcPct val="0"/>
        </a:spcAft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1889" indent="-97031" algn="l" defTabSz="388920" rtl="0" fontAlgn="base">
        <a:lnSpc>
          <a:spcPct val="90000"/>
        </a:lnSpc>
        <a:spcBef>
          <a:spcPts val="213"/>
        </a:spcBef>
        <a:spcAft>
          <a:spcPct val="0"/>
        </a:spcAft>
        <a:buFont typeface="Arial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6747" indent="-97031" algn="l" defTabSz="388920" rtl="0" fontAlgn="base">
        <a:lnSpc>
          <a:spcPct val="90000"/>
        </a:lnSpc>
        <a:spcBef>
          <a:spcPts val="213"/>
        </a:spcBef>
        <a:spcAft>
          <a:spcPct val="0"/>
        </a:spcAft>
        <a:buFont typeface="Arial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604" indent="-97031" algn="l" defTabSz="388920" rtl="0" fontAlgn="base">
        <a:lnSpc>
          <a:spcPct val="90000"/>
        </a:lnSpc>
        <a:spcBef>
          <a:spcPts val="213"/>
        </a:spcBef>
        <a:spcAft>
          <a:spcPct val="0"/>
        </a:spcAft>
        <a:buFont typeface="Arial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5667" indent="-97031" algn="l" defTabSz="388920" rtl="0" fontAlgn="base">
        <a:lnSpc>
          <a:spcPct val="90000"/>
        </a:lnSpc>
        <a:spcBef>
          <a:spcPts val="213"/>
        </a:spcBef>
        <a:spcAft>
          <a:spcPct val="0"/>
        </a:spcAft>
        <a:buFont typeface="Arial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>
            <a:spLocks noChangeArrowheads="1"/>
          </p:cNvSpPr>
          <p:nvPr/>
        </p:nvSpPr>
        <p:spPr bwMode="auto">
          <a:xfrm>
            <a:off x="0" y="0"/>
            <a:ext cx="5543550" cy="3816350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3" name="正方形/長方形 12"/>
          <p:cNvSpPr>
            <a:spLocks noChangeArrowheads="1"/>
          </p:cNvSpPr>
          <p:nvPr/>
        </p:nvSpPr>
        <p:spPr bwMode="auto">
          <a:xfrm>
            <a:off x="107950" y="107950"/>
            <a:ext cx="5326063" cy="359886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4" name="正方形/長方形 13"/>
          <p:cNvSpPr>
            <a:spLocks noChangeArrowheads="1"/>
          </p:cNvSpPr>
          <p:nvPr/>
        </p:nvSpPr>
        <p:spPr bwMode="auto">
          <a:xfrm>
            <a:off x="179388" y="179388"/>
            <a:ext cx="5181600" cy="3455987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5" name="PubRRectCallout"/>
          <p:cNvSpPr>
            <a:spLocks noEditPoints="1" noChangeArrowheads="1"/>
          </p:cNvSpPr>
          <p:nvPr/>
        </p:nvSpPr>
        <p:spPr bwMode="auto">
          <a:xfrm>
            <a:off x="1204913" y="847725"/>
            <a:ext cx="3136900" cy="785813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14398 h 21600"/>
              <a:gd name="T4" fmla="*/ 1249664 w 21600"/>
              <a:gd name="T5" fmla="*/ 786177 h 21600"/>
              <a:gd name="T6" fmla="*/ 1568069 w 21600"/>
              <a:gd name="T7" fmla="*/ 628832 h 21600"/>
              <a:gd name="T8" fmla="*/ 3136138 w 21600"/>
              <a:gd name="T9" fmla="*/ 31439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0000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>
              <a:defRPr/>
            </a:pPr>
            <a:endParaRPr lang="en-US" altLang="ja-JP" sz="500">
              <a:solidFill>
                <a:srgbClr val="00000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0000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r>
              <a:rPr lang="en-US" altLang="ja-JP" sz="900" b="1">
                <a:solidFill>
                  <a:srgbClr val="000000"/>
                </a:solidFill>
                <a:latin typeface="MS PGothic" pitchFamily="34" charset="-128"/>
                <a:ea typeface="MS PGothic" pitchFamily="34" charset="-128"/>
              </a:rPr>
              <a:t>(154</a:t>
            </a:r>
            <a:r>
              <a:rPr lang="ja-JP" altLang="en-US" sz="900" b="1">
                <a:solidFill>
                  <a:srgbClr val="00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900" b="1">
                <a:solidFill>
                  <a:srgbClr val="000000"/>
                </a:solidFill>
                <a:latin typeface="MS PGothic" pitchFamily="34" charset="-128"/>
                <a:ea typeface="MS PGothic" pitchFamily="34" charset="-128"/>
              </a:rPr>
              <a:t>×106</a:t>
            </a:r>
            <a:r>
              <a:rPr lang="ja-JP" altLang="en-US" sz="900" b="1">
                <a:solidFill>
                  <a:srgbClr val="00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00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16" name="PubRRectCallout"/>
          <p:cNvSpPr>
            <a:spLocks noEditPoints="1" noChangeArrowheads="1"/>
          </p:cNvSpPr>
          <p:nvPr/>
        </p:nvSpPr>
        <p:spPr bwMode="auto">
          <a:xfrm>
            <a:off x="1204913" y="1770063"/>
            <a:ext cx="3135312" cy="763587"/>
          </a:xfrm>
          <a:custGeom>
            <a:avLst/>
            <a:gdLst>
              <a:gd name="T0" fmla="*/ 1567666 w 21600"/>
              <a:gd name="T1" fmla="*/ 0 h 21600"/>
              <a:gd name="T2" fmla="*/ 0 w 21600"/>
              <a:gd name="T3" fmla="*/ 305051 h 21600"/>
              <a:gd name="T4" fmla="*/ 1249342 w 21600"/>
              <a:gd name="T5" fmla="*/ 762803 h 21600"/>
              <a:gd name="T6" fmla="*/ 1567666 w 21600"/>
              <a:gd name="T7" fmla="*/ 610137 h 21600"/>
              <a:gd name="T8" fmla="*/ 3135331 w 21600"/>
              <a:gd name="T9" fmla="*/ 305051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>
              <a:defRPr/>
            </a:pPr>
            <a:endParaRPr lang="en-US" altLang="ja-JP" sz="5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(148</a:t>
            </a:r>
            <a:r>
              <a:rPr lang="ja-JP" altLang="en-US" sz="9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9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×100</a:t>
            </a:r>
            <a:r>
              <a:rPr lang="ja-JP" altLang="en-US" sz="9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17" name="PubRRectCallout"/>
          <p:cNvSpPr>
            <a:spLocks noEditPoints="1" noChangeArrowheads="1"/>
          </p:cNvSpPr>
          <p:nvPr/>
        </p:nvSpPr>
        <p:spPr bwMode="auto">
          <a:xfrm>
            <a:off x="1204913" y="2673350"/>
            <a:ext cx="3136900" cy="854075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52724 h 21600"/>
              <a:gd name="T4" fmla="*/ 1249664 w 21600"/>
              <a:gd name="T5" fmla="*/ 882015 h 21600"/>
              <a:gd name="T6" fmla="*/ 1568069 w 21600"/>
              <a:gd name="T7" fmla="*/ 705490 h 21600"/>
              <a:gd name="T8" fmla="*/ 3136138 w 21600"/>
              <a:gd name="T9" fmla="*/ 35272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defRPr/>
            </a:pPr>
            <a:endParaRPr lang="en-US" altLang="ja-JP" sz="5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文字・イラスト・写真の絵柄等、仕上がりで切れては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いけない部分は、青の枠（</a:t>
            </a:r>
            <a:r>
              <a:rPr lang="en-US" altLang="ja-JP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収めてください。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600075" y="247650"/>
            <a:ext cx="4346575" cy="485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このテンプレートはポストカードサイズ</a:t>
            </a:r>
            <a:r>
              <a:rPr lang="en-US" altLang="ja-JP" sz="9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(148</a:t>
            </a:r>
            <a:r>
              <a:rPr lang="ja-JP" altLang="en-US" sz="9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9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×100</a:t>
            </a:r>
            <a:r>
              <a:rPr lang="ja-JP" altLang="en-US" sz="9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  <p:sp>
        <p:nvSpPr>
          <p:cNvPr id="19" name="Line 12"/>
          <p:cNvSpPr>
            <a:spLocks noChangeShapeType="1"/>
          </p:cNvSpPr>
          <p:nvPr/>
        </p:nvSpPr>
        <p:spPr bwMode="auto">
          <a:xfrm>
            <a:off x="0" y="1660525"/>
            <a:ext cx="55419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>
            <a:off x="107950" y="2587625"/>
            <a:ext cx="5326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>
            <a:off x="179388" y="3562350"/>
            <a:ext cx="5181600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53075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1" t="3965" b="6951"/>
          <a:stretch/>
        </p:blipFill>
        <p:spPr bwMode="auto">
          <a:xfrm>
            <a:off x="0" y="0"/>
            <a:ext cx="4697953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31900" y="2743200"/>
            <a:ext cx="2456391" cy="940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3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お誕生日おめでとうございます。</a:t>
            </a:r>
          </a:p>
          <a:p>
            <a:pPr>
              <a:lnSpc>
                <a:spcPct val="150000"/>
              </a:lnSpc>
            </a:pPr>
            <a:r>
              <a:rPr lang="ja-JP" altLang="en-US" sz="93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このハガキを持ってご来店されたお客様は</a:t>
            </a:r>
          </a:p>
          <a:p>
            <a:pPr>
              <a:lnSpc>
                <a:spcPct val="150000"/>
              </a:lnSpc>
            </a:pPr>
            <a:r>
              <a:rPr lang="ja-JP" altLang="en-US" sz="93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全品</a:t>
            </a:r>
            <a:r>
              <a:rPr lang="en-US" altLang="ja-JP" sz="93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10</a:t>
            </a:r>
            <a:r>
              <a:rPr lang="ja-JP" altLang="en-US" sz="93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％</a:t>
            </a:r>
            <a:r>
              <a:rPr lang="en-US" altLang="ja-JP" sz="93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OFF</a:t>
            </a:r>
            <a:r>
              <a:rPr lang="ja-JP" altLang="en-US" sz="93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3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スタッフ一同、お待ちしています。</a:t>
            </a:r>
            <a:endParaRPr lang="zh-CN" altLang="en-US" sz="931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6949" y="2444531"/>
            <a:ext cx="2314575" cy="1353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ja-JP" sz="2362" spc="25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ASKUL</a:t>
            </a:r>
          </a:p>
          <a:p>
            <a:pPr algn="r">
              <a:lnSpc>
                <a:spcPct val="150000"/>
              </a:lnSpc>
            </a:pPr>
            <a:r>
              <a:rPr lang="zh-TW" altLang="en-US" sz="11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1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 </a:t>
            </a:r>
          </a:p>
          <a:p>
            <a:pPr algn="r"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03-1234-1111</a:t>
            </a:r>
            <a:endParaRPr lang="zh-CN" altLang="en-US" sz="20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142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2016-07-27T06:27:28Z</dcterms:created>
  <dcterms:modified xsi:type="dcterms:W3CDTF">2017-02-26T07:33:29Z</dcterms:modified>
</cp:coreProperties>
</file>