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2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6" d="100"/>
          <a:sy n="16" d="100"/>
        </p:scale>
        <p:origin x="-2358" y="-204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2015/12/15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623574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12/15/2015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12/15/2015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12/15/2015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12/15/2015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12/15/2015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12/15/2015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12/15/2015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12/15/2015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12/15/2015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12/15/2015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12/15/2015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12/15/2015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5" y="63501"/>
            <a:ext cx="21478074" cy="30432374"/>
          </a:xfrm>
          <a:prstGeom prst="rect">
            <a:avLst/>
          </a:prstGeom>
        </p:spPr>
      </p:pic>
      <p:sp>
        <p:nvSpPr>
          <p:cNvPr id="18" name="正方形/長方形 17"/>
          <p:cNvSpPr/>
          <p:nvPr/>
        </p:nvSpPr>
        <p:spPr>
          <a:xfrm>
            <a:off x="3308599" y="14891539"/>
            <a:ext cx="1077218" cy="1485489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ja-JP" altLang="en-US" sz="5800" spc="-150" dirty="0">
                <a:latin typeface="ＭＳ Ｐゴシック"/>
                <a:ea typeface="ＭＳ Ｐゴシック"/>
                <a:cs typeface="ＭＳ Ｐゴシック"/>
              </a:rPr>
              <a:t>年始</a:t>
            </a:r>
            <a:r>
              <a:rPr lang="ja-JP" altLang="en-US" sz="5800" spc="-150" dirty="0" smtClean="0">
                <a:latin typeface="ＭＳ Ｐゴシック"/>
                <a:ea typeface="ＭＳ Ｐゴシック"/>
                <a:cs typeface="ＭＳ Ｐゴシック"/>
              </a:rPr>
              <a:t>は７日より営業させて頂きます</a:t>
            </a:r>
            <a:endParaRPr lang="ja-JP" altLang="en-US" sz="5800" spc="-150" dirty="0">
              <a:latin typeface="ＭＳ Ｐゴシック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58712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115</Words>
  <Application>Microsoft Office PowerPoint</Application>
  <PresentationFormat>ユーザー設定</PresentationFormat>
  <Paragraphs>18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2</cp:revision>
  <dcterms:created xsi:type="dcterms:W3CDTF">2013-07-04T10:57:13Z</dcterms:created>
  <dcterms:modified xsi:type="dcterms:W3CDTF">2015-12-15T09:40:54Z</dcterms:modified>
</cp:coreProperties>
</file>