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1" r:id="rId3"/>
  </p:sldIdLst>
  <p:sldSz cx="21602700" cy="30495875"/>
  <p:notesSz cx="6794500" cy="9925050"/>
  <p:defaultTextStyle>
    <a:defPPr>
      <a:defRPr lang="ja-JP"/>
    </a:defPPr>
    <a:lvl1pPr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1419225" indent="-962025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2840038" indent="-1925638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4260850" indent="-2889250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5681663" indent="-3852863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99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25" d="100"/>
          <a:sy n="25" d="100"/>
        </p:scale>
        <p:origin x="-2976" y="-816"/>
      </p:cViewPr>
      <p:guideLst>
        <p:guide orient="horz" pos="9604"/>
        <p:guide pos="68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3CA139E-2583-4B26-A050-17747ADD8A08}" type="datetimeFigureOut">
              <a:rPr lang="ja-JP" altLang="en-US"/>
              <a:pPr>
                <a:defRPr/>
              </a:pPr>
              <a:t>2015/12/02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9800" y="1239838"/>
            <a:ext cx="23749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5600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6DF0DD7-F0C1-4171-8C83-683C50B84A6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560216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1pPr>
    <a:lvl2pPr marL="1419225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2pPr>
    <a:lvl3pPr marL="2840038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3pPr>
    <a:lvl4pPr marL="4260850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4pPr>
    <a:lvl5pPr marL="5681663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0203" y="4990879"/>
            <a:ext cx="18362296" cy="10617082"/>
          </a:xfrm>
        </p:spPr>
        <p:txBody>
          <a:bodyPr anchor="b"/>
          <a:lstStyle>
            <a:lvl1pPr algn="ctr">
              <a:defRPr sz="1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00339" y="16017397"/>
            <a:ext cx="16202024" cy="7362775"/>
          </a:xfrm>
        </p:spPr>
        <p:txBody>
          <a:bodyPr/>
          <a:lstStyle>
            <a:lvl1pPr marL="0" indent="0" algn="ctr">
              <a:buNone/>
              <a:defRPr sz="5700"/>
            </a:lvl1pPr>
            <a:lvl2pPr marL="1084049" indent="0" algn="ctr">
              <a:buNone/>
              <a:defRPr sz="4700"/>
            </a:lvl2pPr>
            <a:lvl3pPr marL="2168098" indent="0" algn="ctr">
              <a:buNone/>
              <a:defRPr sz="4300"/>
            </a:lvl3pPr>
            <a:lvl4pPr marL="3252147" indent="0" algn="ctr">
              <a:buNone/>
              <a:defRPr sz="3800"/>
            </a:lvl4pPr>
            <a:lvl5pPr marL="4336198" indent="0" algn="ctr">
              <a:buNone/>
              <a:defRPr sz="3800"/>
            </a:lvl5pPr>
            <a:lvl6pPr marL="5420247" indent="0" algn="ctr">
              <a:buNone/>
              <a:defRPr sz="3800"/>
            </a:lvl6pPr>
            <a:lvl7pPr marL="6504296" indent="0" algn="ctr">
              <a:buNone/>
              <a:defRPr sz="3800"/>
            </a:lvl7pPr>
            <a:lvl8pPr marL="7588345" indent="0" algn="ctr">
              <a:buNone/>
              <a:defRPr sz="3800"/>
            </a:lvl8pPr>
            <a:lvl9pPr marL="8672394" indent="0" algn="ctr">
              <a:buNone/>
              <a:defRPr sz="38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CAAA9-FA17-4438-94EA-FACDA5C26B00}" type="datetimeFigureOut">
              <a:rPr lang="en-US"/>
              <a:pPr>
                <a:defRPr/>
              </a:pPr>
              <a:t>2015/12/02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A4FB1-8151-4733-A0A3-E46189CCD3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15830-66A2-4D3A-82DE-A3CB518862A9}" type="datetimeFigureOut">
              <a:rPr lang="en-US"/>
              <a:pPr>
                <a:defRPr/>
              </a:pPr>
              <a:t>2015/12/02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7DF74E-37CB-4746-AEFA-04124A8D29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459433" y="1623625"/>
            <a:ext cx="4658081" cy="25843846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5186" y="1623625"/>
            <a:ext cx="13704212" cy="25843846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3058A-FC86-453C-9BFF-9C81A90AB391}" type="datetimeFigureOut">
              <a:rPr lang="en-US"/>
              <a:pPr>
                <a:defRPr/>
              </a:pPr>
              <a:t>2015/12/02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708C2-3C85-446F-82C9-26F8C6437B8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CCD02-08BC-4270-A6A5-B5E39361A86A}" type="datetimeFigureOut">
              <a:rPr lang="en-US"/>
              <a:pPr>
                <a:defRPr/>
              </a:pPr>
              <a:t>2015/12/02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0762A-C6A6-49A0-B778-96AF2AA947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3938" y="7602802"/>
            <a:ext cx="18632328" cy="12685435"/>
          </a:xfrm>
        </p:spPr>
        <p:txBody>
          <a:bodyPr anchor="b"/>
          <a:lstStyle>
            <a:lvl1pPr>
              <a:defRPr sz="1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3938" y="20408245"/>
            <a:ext cx="18632328" cy="6670969"/>
          </a:xfrm>
        </p:spPr>
        <p:txBody>
          <a:bodyPr/>
          <a:lstStyle>
            <a:lvl1pPr marL="0" indent="0">
              <a:buNone/>
              <a:defRPr sz="5700">
                <a:solidFill>
                  <a:schemeClr val="tx1"/>
                </a:solidFill>
              </a:defRPr>
            </a:lvl1pPr>
            <a:lvl2pPr marL="1084049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2pPr>
            <a:lvl3pPr marL="2168098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3pPr>
            <a:lvl4pPr marL="32521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4pPr>
            <a:lvl5pPr marL="433619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5pPr>
            <a:lvl6pPr marL="54202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6pPr>
            <a:lvl7pPr marL="6504296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7pPr>
            <a:lvl8pPr marL="7588345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8pPr>
            <a:lvl9pPr marL="8672394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4960B-3A9D-43FD-A0CC-7297237FE8ED}" type="datetimeFigureOut">
              <a:rPr lang="en-US"/>
              <a:pPr>
                <a:defRPr/>
              </a:pPr>
              <a:t>2015/12/02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0F824-41B1-495B-9E2D-5BEE6D7327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5188" y="8118113"/>
            <a:ext cx="9181146" cy="1934935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36369" y="8118113"/>
            <a:ext cx="9181146" cy="1934935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39117-2EEF-4FA8-BAEC-89E01CFE1FFD}" type="datetimeFigureOut">
              <a:rPr lang="en-US"/>
              <a:pPr>
                <a:defRPr/>
              </a:pPr>
              <a:t>2015/12/02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87E4E-DEDE-464A-9FC8-AD1E67973C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1623629"/>
            <a:ext cx="18632328" cy="589445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8001" y="7475726"/>
            <a:ext cx="9138953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8001" y="11139465"/>
            <a:ext cx="9138953" cy="1638447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936367" y="7475726"/>
            <a:ext cx="9183961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36367" y="11139465"/>
            <a:ext cx="9183961" cy="1638447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AF60F-F3AA-4156-B134-CC443DC96748}" type="datetimeFigureOut">
              <a:rPr lang="en-US"/>
              <a:pPr>
                <a:defRPr/>
              </a:pPr>
              <a:t>2015/12/02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4565B-D315-41EE-9BF7-52A4043CD0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A211B-3AEF-4E93-A5C3-4CC75FE46FCB}" type="datetimeFigureOut">
              <a:rPr lang="en-US"/>
              <a:pPr>
                <a:defRPr/>
              </a:pPr>
              <a:t>2015/12/02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F73BE-B0ED-499A-A431-E43B2EA6B7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32FDE-4578-4267-A660-EDCD7A5684F2}" type="datetimeFigureOut">
              <a:rPr lang="en-US"/>
              <a:pPr>
                <a:defRPr/>
              </a:pPr>
              <a:t>2015/12/02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B6610-1176-4175-8DD0-33F8C8E427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3962" y="4390848"/>
            <a:ext cx="10936367" cy="21671837"/>
          </a:xfrm>
        </p:spPr>
        <p:txBody>
          <a:bodyPr/>
          <a:lstStyle>
            <a:lvl1pPr>
              <a:defRPr sz="7600"/>
            </a:lvl1pPr>
            <a:lvl2pPr>
              <a:defRPr sz="6600"/>
            </a:lvl2pPr>
            <a:lvl3pPr>
              <a:defRPr sz="5700"/>
            </a:lvl3pPr>
            <a:lvl4pPr>
              <a:defRPr sz="4700"/>
            </a:lvl4pPr>
            <a:lvl5pPr>
              <a:defRPr sz="4700"/>
            </a:lvl5pPr>
            <a:lvl6pPr>
              <a:defRPr sz="4700"/>
            </a:lvl6pPr>
            <a:lvl7pPr>
              <a:defRPr sz="4700"/>
            </a:lvl7pPr>
            <a:lvl8pPr>
              <a:defRPr sz="4700"/>
            </a:lvl8pPr>
            <a:lvl9pPr>
              <a:defRPr sz="4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8DEE4-047E-4E7A-BCEA-8A8873304D9F}" type="datetimeFigureOut">
              <a:rPr lang="en-US"/>
              <a:pPr>
                <a:defRPr/>
              </a:pPr>
              <a:t>2015/12/02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07F04-D149-4A8B-9C1D-6DF8D44BEA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83962" y="4390848"/>
            <a:ext cx="10936367" cy="21671837"/>
          </a:xfrm>
        </p:spPr>
        <p:txBody>
          <a:bodyPr rtlCol="0">
            <a:normAutofit/>
          </a:bodyPr>
          <a:lstStyle>
            <a:lvl1pPr marL="0" indent="0">
              <a:buNone/>
              <a:defRPr sz="7600"/>
            </a:lvl1pPr>
            <a:lvl2pPr marL="1084049" indent="0">
              <a:buNone/>
              <a:defRPr sz="6600"/>
            </a:lvl2pPr>
            <a:lvl3pPr marL="2168098" indent="0">
              <a:buNone/>
              <a:defRPr sz="5700"/>
            </a:lvl3pPr>
            <a:lvl4pPr marL="3252147" indent="0">
              <a:buNone/>
              <a:defRPr sz="4700"/>
            </a:lvl4pPr>
            <a:lvl5pPr marL="4336198" indent="0">
              <a:buNone/>
              <a:defRPr sz="4700"/>
            </a:lvl5pPr>
            <a:lvl6pPr marL="5420247" indent="0">
              <a:buNone/>
              <a:defRPr sz="4700"/>
            </a:lvl6pPr>
            <a:lvl7pPr marL="6504296" indent="0">
              <a:buNone/>
              <a:defRPr sz="4700"/>
            </a:lvl7pPr>
            <a:lvl8pPr marL="7588345" indent="0">
              <a:buNone/>
              <a:defRPr sz="4700"/>
            </a:lvl8pPr>
            <a:lvl9pPr marL="8672394" indent="0">
              <a:buNone/>
              <a:defRPr sz="47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AB41E-5A53-4FE1-808C-D2C320DF7E26}" type="datetimeFigureOut">
              <a:rPr lang="en-US"/>
              <a:pPr>
                <a:defRPr/>
              </a:pPr>
              <a:t>2015/12/02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D5F6C-80D7-4830-AA2D-0329FE451B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485900" y="1624013"/>
            <a:ext cx="18630900" cy="589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54980" tIns="127490" rIns="254980" bIns="1274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485900" y="8118475"/>
            <a:ext cx="18630900" cy="1934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54980" tIns="127490" rIns="254980" bIns="1274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85900" y="28265438"/>
            <a:ext cx="4859338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28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C0D4730-8817-4620-B630-70D0F83D2622}" type="datetimeFigureOut">
              <a:rPr lang="en-US"/>
              <a:pPr>
                <a:defRPr/>
              </a:pPr>
              <a:t>2015/12/02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56450" y="28265438"/>
            <a:ext cx="7289800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ctr" defTabSz="2841501" fontAlgn="auto">
              <a:spcBef>
                <a:spcPts val="0"/>
              </a:spcBef>
              <a:spcAft>
                <a:spcPts val="0"/>
              </a:spcAft>
              <a:defRPr sz="28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257463" y="28265438"/>
            <a:ext cx="4859337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28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3C92198-DA3B-468A-9A50-FB6902A9B16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4" r:id="rId2"/>
    <p:sldLayoutId id="2147483673" r:id="rId3"/>
    <p:sldLayoutId id="2147483672" r:id="rId4"/>
    <p:sldLayoutId id="2147483671" r:id="rId5"/>
    <p:sldLayoutId id="2147483670" r:id="rId6"/>
    <p:sldLayoutId id="2147483669" r:id="rId7"/>
    <p:sldLayoutId id="2147483668" r:id="rId8"/>
    <p:sldLayoutId id="2147483667" r:id="rId9"/>
    <p:sldLayoutId id="2147483666" r:id="rId10"/>
    <p:sldLayoutId id="2147483665" r:id="rId11"/>
    <p:sldLayoutId id="2147483676" r:id="rId12"/>
  </p:sldLayoutIdLst>
  <p:txStyles>
    <p:titleStyle>
      <a:lvl1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2pPr>
      <a:lvl3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3pPr>
      <a:lvl4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4pPr>
      <a:lvl5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5pPr>
      <a:lvl6pPr marL="4572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6pPr>
      <a:lvl7pPr marL="9144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7pPr>
      <a:lvl8pPr marL="13716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8pPr>
      <a:lvl9pPr marL="18288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9pPr>
    </p:titleStyle>
    <p:bodyStyle>
      <a:lvl1pPr marL="541338" indent="-541338" algn="l" defTabSz="2166938" rtl="0" fontAlgn="base">
        <a:lnSpc>
          <a:spcPct val="90000"/>
        </a:lnSpc>
        <a:spcBef>
          <a:spcPts val="2375"/>
        </a:spcBef>
        <a:spcAft>
          <a:spcPct val="0"/>
        </a:spcAft>
        <a:buFont typeface="Arial" charset="0"/>
        <a:buChar char="•"/>
        <a:defRPr kumimoji="1" sz="6600" kern="1200">
          <a:solidFill>
            <a:schemeClr val="tx1"/>
          </a:solidFill>
          <a:latin typeface="+mn-lt"/>
          <a:ea typeface="+mn-ea"/>
          <a:cs typeface="+mn-cs"/>
        </a:defRPr>
      </a:lvl1pPr>
      <a:lvl2pPr marL="1625600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2pPr>
      <a:lvl3pPr marL="2709863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700" kern="1200">
          <a:solidFill>
            <a:schemeClr val="tx1"/>
          </a:solidFill>
          <a:latin typeface="+mn-lt"/>
          <a:ea typeface="+mn-ea"/>
          <a:cs typeface="+mn-cs"/>
        </a:defRPr>
      </a:lvl3pPr>
      <a:lvl4pPr marL="3794125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876800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96227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7046322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8130371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921442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4049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680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521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361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202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04296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588345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672394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12700"/>
            <a:ext cx="21593175" cy="304831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21377275" cy="302656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21232812" cy="3012281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07950" y="20234275"/>
            <a:ext cx="21377275" cy="61913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79388" y="28484513"/>
            <a:ext cx="21232812" cy="93662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9525" y="13949363"/>
            <a:ext cx="21593175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5265738" y="8269288"/>
            <a:ext cx="11066462" cy="53213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50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(847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×600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5265738" y="14566900"/>
            <a:ext cx="11066462" cy="5316538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5265738" y="21242338"/>
            <a:ext cx="11066462" cy="668813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837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×590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381250" y="2809875"/>
            <a:ext cx="16937038" cy="3279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52" y="24973"/>
            <a:ext cx="21527596" cy="30477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43201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5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プレゼンテーション1" id="{C85ADC12-09E9-4162-BF4B-DA7AAD490AEA}" vid="{B7C32699-F9B0-4000-B132-E7DE21CD538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</Template>
  <TotalTime>0</TotalTime>
  <Words>108</Words>
  <Application>Microsoft Macintosh PowerPoint</Application>
  <PresentationFormat>ユーザー設定</PresentationFormat>
  <Paragraphs>17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5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/>
  <cp:lastModifiedBy/>
  <cp:revision>2</cp:revision>
  <dcterms:created xsi:type="dcterms:W3CDTF">2013-07-04T10:57:13Z</dcterms:created>
  <dcterms:modified xsi:type="dcterms:W3CDTF">2015-12-02T14:27:33Z</dcterms:modified>
</cp:coreProperties>
</file>