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20" d="100"/>
          <a:sy n="20" d="100"/>
        </p:scale>
        <p:origin x="-1860" y="276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2014/3/1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979504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3/1/2014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3/1/2014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3/1/2014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3/1/2014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3/1/2014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3/1/2014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3/1/2014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3/1/2014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3/1/2014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3/1/2014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3/1/2014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3/1/2014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98" y="-1"/>
            <a:ext cx="21602201" cy="30492000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2700" y="-1"/>
            <a:ext cx="21600000" cy="158864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9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9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en-US" altLang="ja-JP" sz="9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9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ja-JP" altLang="en-US" sz="9600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98" y="5994303"/>
            <a:ext cx="21616698" cy="24516944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3248" y="13697140"/>
            <a:ext cx="2825509" cy="12600000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5284726" y="15488695"/>
            <a:ext cx="2079608" cy="913119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8000"/>
              </a:lnSpc>
            </a:pPr>
            <a:r>
              <a:rPr lang="ja-JP" altLang="en-US" sz="4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本年は</a:t>
            </a:r>
            <a:r>
              <a:rPr lang="en-US" altLang="ja-JP" sz="4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7</a:t>
            </a:r>
            <a:r>
              <a:rPr lang="ja-JP" altLang="en-US" sz="4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日より</a:t>
            </a:r>
          </a:p>
          <a:p>
            <a:pPr>
              <a:lnSpc>
                <a:spcPts val="8000"/>
              </a:lnSpc>
            </a:pPr>
            <a:r>
              <a:rPr lang="ja-JP" altLang="en-US" sz="4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営業させていただきます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120</Words>
  <Application>Microsoft Office PowerPoint</Application>
  <PresentationFormat>ユーザー設定</PresentationFormat>
  <Paragraphs>21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2014-03-01T06:49:36Z</dcterms:modified>
</cp:coreProperties>
</file>