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21602700" cy="30495875"/>
  <p:notesSz cx="21142325" cy="30035500"/>
  <p:defaultTextStyle>
    <a:defPPr>
      <a:defRPr lang="ja-JP"/>
    </a:defPPr>
    <a:lvl1pPr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419225" indent="-962025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840038" indent="-1925638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4260850" indent="-2889250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5681663" indent="-3852863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20" d="100"/>
          <a:sy n="20" d="100"/>
        </p:scale>
        <p:origin x="-1860" y="-78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9163322" cy="1508501"/>
          </a:xfrm>
          <a:prstGeom prst="rect">
            <a:avLst/>
          </a:prstGeom>
        </p:spPr>
        <p:txBody>
          <a:bodyPr vert="horz" lIns="279889" tIns="139944" rIns="279889" bIns="139944" rtlCol="0"/>
          <a:lstStyle>
            <a:lvl1pPr algn="l" defTabSz="8697550" fontAlgn="auto">
              <a:spcBef>
                <a:spcPts val="0"/>
              </a:spcBef>
              <a:spcAft>
                <a:spcPts val="0"/>
              </a:spcAft>
              <a:defRPr sz="37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11974066" y="1"/>
            <a:ext cx="9163322" cy="1508501"/>
          </a:xfrm>
          <a:prstGeom prst="rect">
            <a:avLst/>
          </a:prstGeom>
        </p:spPr>
        <p:txBody>
          <a:bodyPr vert="horz" lIns="279889" tIns="139944" rIns="279889" bIns="139944" rtlCol="0"/>
          <a:lstStyle>
            <a:lvl1pPr algn="r" defTabSz="8697550" fontAlgn="auto">
              <a:spcBef>
                <a:spcPts val="0"/>
              </a:spcBef>
              <a:spcAft>
                <a:spcPts val="0"/>
              </a:spcAft>
              <a:defRPr sz="37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2014/3/5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978650" y="3751263"/>
            <a:ext cx="7185025" cy="101425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279889" tIns="139944" rIns="279889" bIns="139944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114233" y="14455668"/>
            <a:ext cx="16913860" cy="11827799"/>
          </a:xfrm>
          <a:prstGeom prst="rect">
            <a:avLst/>
          </a:prstGeom>
        </p:spPr>
        <p:txBody>
          <a:bodyPr vert="horz" lIns="279889" tIns="139944" rIns="279889" bIns="139944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28527001"/>
            <a:ext cx="9163322" cy="1508501"/>
          </a:xfrm>
          <a:prstGeom prst="rect">
            <a:avLst/>
          </a:prstGeom>
        </p:spPr>
        <p:txBody>
          <a:bodyPr vert="horz" lIns="279889" tIns="139944" rIns="279889" bIns="139944" rtlCol="0" anchor="b"/>
          <a:lstStyle>
            <a:lvl1pPr algn="l" defTabSz="8697550" fontAlgn="auto">
              <a:spcBef>
                <a:spcPts val="0"/>
              </a:spcBef>
              <a:spcAft>
                <a:spcPts val="0"/>
              </a:spcAft>
              <a:defRPr sz="37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11974066" y="28527001"/>
            <a:ext cx="9163322" cy="1508501"/>
          </a:xfrm>
          <a:prstGeom prst="rect">
            <a:avLst/>
          </a:prstGeom>
        </p:spPr>
        <p:txBody>
          <a:bodyPr vert="horz" lIns="279889" tIns="139944" rIns="279889" bIns="139944" rtlCol="0" anchor="b"/>
          <a:lstStyle>
            <a:lvl1pPr algn="r" defTabSz="8697550" fontAlgn="auto">
              <a:spcBef>
                <a:spcPts val="0"/>
              </a:spcBef>
              <a:spcAft>
                <a:spcPts val="0"/>
              </a:spcAft>
              <a:defRPr sz="37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22105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19225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0038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0850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1663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3/5/2014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3/5/2014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3/5/2014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3/5/2014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3/5/2014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3/5/2014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3/5/2014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3/5/2014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3/5/2014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3/5/2014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rtlCol="0">
            <a:normAutofit/>
          </a:bodyPr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3/5/2014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85900" y="1624013"/>
            <a:ext cx="18630900" cy="589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85900" y="8118475"/>
            <a:ext cx="18630900" cy="193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900" y="28265438"/>
            <a:ext cx="4859338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3/5/2014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6450" y="28265438"/>
            <a:ext cx="7289800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 defTabSz="2841501" fontAlgn="auto">
              <a:spcBef>
                <a:spcPts val="0"/>
              </a:spcBef>
              <a:spcAft>
                <a:spcPts val="0"/>
              </a:spcAft>
              <a:defRPr sz="2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7463" y="28265438"/>
            <a:ext cx="4859337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2pPr>
      <a:lvl3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3pPr>
      <a:lvl4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4pPr>
      <a:lvl5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541338" indent="-541338" algn="l" defTabSz="2166938" rtl="0" fontAlgn="base">
        <a:lnSpc>
          <a:spcPct val="90000"/>
        </a:lnSpc>
        <a:spcBef>
          <a:spcPts val="2375"/>
        </a:spcBef>
        <a:spcAft>
          <a:spcPct val="0"/>
        </a:spcAft>
        <a:buFont typeface="Arial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56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863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25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11" y="-48127"/>
            <a:ext cx="21653473" cy="30492000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4110038" y="14823510"/>
            <a:ext cx="13382624" cy="2134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8600"/>
              </a:lnSpc>
            </a:pPr>
            <a:r>
              <a:rPr lang="ja-JP" altLang="en-US" sz="5200" dirty="0">
                <a:latin typeface="HGS明朝B" panose="02020800000000000000" pitchFamily="18" charset="-128"/>
                <a:ea typeface="HGS明朝B" panose="02020800000000000000" pitchFamily="18" charset="-128"/>
              </a:rPr>
              <a:t>本年もよろしくお願い申し上げます。</a:t>
            </a:r>
          </a:p>
          <a:p>
            <a:pPr algn="ctr">
              <a:lnSpc>
                <a:spcPts val="8600"/>
              </a:lnSpc>
            </a:pPr>
            <a:r>
              <a:rPr lang="ja-JP" altLang="en-US" sz="5200" dirty="0">
                <a:latin typeface="HGS明朝B" panose="02020800000000000000" pitchFamily="18" charset="-128"/>
                <a:ea typeface="HGS明朝B" panose="02020800000000000000" pitchFamily="18" charset="-128"/>
              </a:rPr>
              <a:t>年始は</a:t>
            </a:r>
            <a:r>
              <a:rPr lang="en-US" altLang="ja-JP" sz="5200" dirty="0">
                <a:latin typeface="HGS明朝B" panose="02020800000000000000" pitchFamily="18" charset="-128"/>
                <a:ea typeface="HGS明朝B" panose="02020800000000000000" pitchFamily="18" charset="-128"/>
              </a:rPr>
              <a:t>7</a:t>
            </a:r>
            <a:r>
              <a:rPr lang="ja-JP" altLang="en-US" sz="5200" dirty="0">
                <a:latin typeface="HGS明朝B" panose="02020800000000000000" pitchFamily="18" charset="-128"/>
                <a:ea typeface="HGS明朝B" panose="02020800000000000000" pitchFamily="18" charset="-128"/>
              </a:rPr>
              <a:t>日より営業させていただきます</a:t>
            </a:r>
            <a:r>
              <a:rPr lang="ja-JP" altLang="en-US" sz="5200" dirty="0" smtClean="0">
                <a:latin typeface="HGS明朝B" panose="02020800000000000000" pitchFamily="18" charset="-128"/>
                <a:ea typeface="HGS明朝B" panose="02020800000000000000" pitchFamily="18" charset="-128"/>
              </a:rPr>
              <a:t>。</a:t>
            </a:r>
            <a:endParaRPr lang="ja-JP" altLang="en-US" sz="5200" dirty="0"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7708409" y="27663738"/>
            <a:ext cx="6155852" cy="10464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62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アスクルクリニック</a:t>
            </a:r>
            <a:endParaRPr lang="ja-JP" altLang="en-US" sz="62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7295423" y="28710178"/>
            <a:ext cx="6981825" cy="12388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4800"/>
              </a:lnSpc>
            </a:pPr>
            <a:r>
              <a:rPr lang="en-US" altLang="zh-TW" sz="3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tel:03-1234-1111</a:t>
            </a:r>
          </a:p>
          <a:p>
            <a:pPr algn="ctr">
              <a:lnSpc>
                <a:spcPts val="4800"/>
              </a:lnSpc>
            </a:pPr>
            <a:r>
              <a:rPr lang="zh-TW" altLang="en-US" sz="3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東京都江東区豊洲</a:t>
            </a:r>
            <a:r>
              <a:rPr lang="en-US" altLang="zh-TW" sz="3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3-2-3</a:t>
            </a:r>
            <a:endParaRPr lang="ja-JP" altLang="en-US" sz="32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129</Words>
  <Application>Microsoft Office PowerPoint</Application>
  <PresentationFormat>ユーザー設定</PresentationFormat>
  <Paragraphs>22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/>
  <cp:lastModifiedBy/>
  <cp:revision>2</cp:revision>
  <dcterms:created xsi:type="dcterms:W3CDTF">2013-07-04T10:57:13Z</dcterms:created>
  <dcterms:modified xsi:type="dcterms:W3CDTF">2014-03-05T03:23:54Z</dcterms:modified>
</cp:coreProperties>
</file>