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700"/>
    <a:srgbClr val="21AB38"/>
    <a:srgbClr val="009943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978" autoAdjust="0"/>
  </p:normalViewPr>
  <p:slideViewPr>
    <p:cSldViewPr snapToGrid="0">
      <p:cViewPr>
        <p:scale>
          <a:sx n="50" d="100"/>
          <a:sy n="50" d="100"/>
        </p:scale>
        <p:origin x="-1524" y="52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 defTabSz="353786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 defTabSz="353786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4417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 defTabSz="353786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 defTabSz="353786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-7213" y="0"/>
            <a:ext cx="15336000" cy="1012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6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を入れてください</a:t>
            </a:r>
            <a:endParaRPr lang="en-US" altLang="ja-JP" sz="6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ja-JP" altLang="en-US" sz="4000" dirty="0">
              <a:solidFill>
                <a:schemeClr val="tx1"/>
              </a:solidFill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21332"/>
            <a:ext cx="15339747" cy="21600000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532079" y="10383048"/>
            <a:ext cx="4071600" cy="550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4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4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2711639" y="377296"/>
            <a:ext cx="19864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>
                <a:solidFill>
                  <a:srgbClr val="00994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-OTF じゅん Pro 101" pitchFamily="34" charset="-128"/>
              </a:rPr>
              <a:t>ASKUL</a:t>
            </a:r>
            <a:endParaRPr lang="ja-JP" altLang="en-US" sz="4800" b="1" dirty="0">
              <a:solidFill>
                <a:srgbClr val="00994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-OTF じゅん Pro 101" pitchFamily="34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418301" y="7250642"/>
            <a:ext cx="8584401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いざというときのため</a:t>
            </a:r>
            <a:r>
              <a:rPr lang="ja-JP" altLang="en-US" sz="6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</a:t>
            </a:r>
            <a:endParaRPr lang="ja-JP" altLang="en-US" sz="6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01292" y="7929743"/>
            <a:ext cx="14440171" cy="2185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知っておきたい介護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584629" y="10440590"/>
            <a:ext cx="10464872" cy="1272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</a:p>
          <a:p>
            <a:pPr>
              <a:lnSpc>
                <a:spcPts val="3200"/>
              </a:lnSpc>
            </a:pP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</a:p>
          <a:p>
            <a:pPr>
              <a:lnSpc>
                <a:spcPts val="3200"/>
              </a:lnSpc>
            </a:pP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  <a:endParaRPr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609193" y="1206280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609193" y="13854619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会場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609193" y="1499564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630024" y="11736169"/>
            <a:ext cx="970840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26</a:t>
            </a:r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日（○）</a:t>
            </a:r>
          </a:p>
          <a:p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午前</a:t>
            </a:r>
            <a:r>
              <a:rPr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午後</a:t>
            </a:r>
            <a:r>
              <a:rPr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589982" y="13562706"/>
            <a:ext cx="584006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○△□○ホール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609032" y="14684202"/>
            <a:ext cx="469712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 ○○○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2096687" y="13446443"/>
            <a:ext cx="26625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6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参加</a:t>
            </a:r>
          </a:p>
          <a:p>
            <a:pPr algn="ctr"/>
            <a:r>
              <a:rPr lang="ja-JP" altLang="en-US" sz="6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無料</a:t>
            </a:r>
          </a:p>
        </p:txBody>
      </p:sp>
      <p:sp>
        <p:nvSpPr>
          <p:cNvPr id="15" name="正方形/長方形 14"/>
          <p:cNvSpPr/>
          <p:nvPr/>
        </p:nvSpPr>
        <p:spPr>
          <a:xfrm rot="21282103">
            <a:off x="932484" y="1620934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同時開催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782389" y="16299567"/>
            <a:ext cx="6647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成年後見制度についてのご相談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41489" y="16953964"/>
            <a:ext cx="86501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02763" y="18282747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●主催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02763" y="18524814"/>
            <a:ext cx="976334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アスクル介護センター</a:t>
            </a:r>
            <a:r>
              <a:rPr lang="ja-JP" altLang="en-US" sz="3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代表　鈴木 健太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02763" y="19476557"/>
            <a:ext cx="86250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de-DE" altLang="ja-JP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135−0061</a:t>
            </a:r>
            <a:r>
              <a:rPr lang="ja-JP" altLang="de-DE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de-DE" altLang="ja-JP" sz="24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de-DE" altLang="ja-JP" sz="24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02763" y="20308744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●後援　　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02763" y="20605224"/>
            <a:ext cx="8624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○○○○○○○○○○○○・○○○○○○○○○・○○○○○○○○○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9858124" y="1948033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●会場案内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9904573" y="19882619"/>
            <a:ext cx="47332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02763" y="19096241"/>
            <a:ext cx="10221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TEL:03-1234-1111</a:t>
            </a:r>
            <a:r>
              <a:rPr lang="ja-JP" altLang="de-DE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de-DE" altLang="ja-JP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FAX: 03-1234-1112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02763" y="19806419"/>
            <a:ext cx="3729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ja-JP" sz="2800" dirty="0">
                <a:solidFill>
                  <a:schemeClr val="bg1"/>
                </a:solidFill>
                <a:latin typeface="+mn-lt"/>
                <a:ea typeface="ＭＳ ゴシック" panose="020B0609070205080204" pitchFamily="49" charset="-128"/>
              </a:rPr>
              <a:t>http://www.askult.com/</a:t>
            </a:r>
            <a:endParaRPr lang="ja-JP" altLang="en-US" sz="2800" dirty="0">
              <a:solidFill>
                <a:schemeClr val="bg1"/>
              </a:solidFill>
              <a:latin typeface="+mn-lt"/>
              <a:ea typeface="ＭＳ ゴシック" panose="020B0609070205080204" pitchFamily="4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9833141" y="16219333"/>
            <a:ext cx="4856400" cy="327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520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2014-02-27T06:13:59Z</dcterms:modified>
</cp:coreProperties>
</file>