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15338425" cy="21602700"/>
  <p:notesSz cx="8483600" cy="12344400"/>
  <p:defaultTextStyle>
    <a:defPPr>
      <a:defRPr lang="ja-JP"/>
    </a:defPPr>
    <a:lvl1pPr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000412" indent="-678131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001943" indent="-135738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3003473" indent="-203663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4005004" indent="-2715883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611401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3368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5596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7824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28B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524" y="492"/>
      </p:cViewPr>
      <p:guideLst>
        <p:guide orient="horz" pos="6803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473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62250" y="1541463"/>
            <a:ext cx="29591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1187"/>
            <a:ext cx="6786880" cy="4861151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473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6684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1pPr>
    <a:lvl2pPr marL="1000412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2pPr>
    <a:lvl3pPr marL="200194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3pPr>
    <a:lvl4pPr marL="300347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4pPr>
    <a:lvl5pPr marL="4005004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5pPr>
    <a:lvl6pPr marL="5007436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6pPr>
    <a:lvl7pPr marL="6008924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7pPr>
    <a:lvl8pPr marL="7010412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8pPr>
    <a:lvl9pPr marL="8011898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0383" y="3535444"/>
            <a:ext cx="13037662" cy="7520940"/>
          </a:xfrm>
        </p:spPr>
        <p:txBody>
          <a:bodyPr anchor="b"/>
          <a:lstStyle>
            <a:lvl1pPr algn="ctr"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7305" y="11346421"/>
            <a:ext cx="11503818" cy="5215650"/>
          </a:xfrm>
        </p:spPr>
        <p:txBody>
          <a:bodyPr/>
          <a:lstStyle>
            <a:lvl1pPr marL="0" indent="0" algn="ctr">
              <a:buNone/>
              <a:defRPr sz="4000"/>
            </a:lvl1pPr>
            <a:lvl2pPr marL="764146" indent="0" algn="ctr">
              <a:buNone/>
              <a:defRPr sz="3300"/>
            </a:lvl2pPr>
            <a:lvl3pPr marL="1528292" indent="0" algn="ctr">
              <a:buNone/>
              <a:defRPr sz="3000"/>
            </a:lvl3pPr>
            <a:lvl4pPr marL="2292438" indent="0" algn="ctr">
              <a:buNone/>
              <a:defRPr sz="2700"/>
            </a:lvl4pPr>
            <a:lvl5pPr marL="3056586" indent="0" algn="ctr">
              <a:buNone/>
              <a:defRPr sz="2700"/>
            </a:lvl5pPr>
            <a:lvl6pPr marL="3820732" indent="0" algn="ctr">
              <a:buNone/>
              <a:defRPr sz="2700"/>
            </a:lvl6pPr>
            <a:lvl7pPr marL="4584878" indent="0" algn="ctr">
              <a:buNone/>
              <a:defRPr sz="2700"/>
            </a:lvl7pPr>
            <a:lvl8pPr marL="5349024" indent="0" algn="ctr">
              <a:buNone/>
              <a:defRPr sz="2700"/>
            </a:lvl8pPr>
            <a:lvl9pPr marL="6113171" indent="0" algn="ctr">
              <a:buNone/>
              <a:defRPr sz="2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6562" y="1150146"/>
            <a:ext cx="3307347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517" y="1150146"/>
            <a:ext cx="9730313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531" y="5385681"/>
            <a:ext cx="13229391" cy="8986122"/>
          </a:xfrm>
        </p:spPr>
        <p:txBody>
          <a:bodyPr anchor="b"/>
          <a:lstStyle>
            <a:lvl1pPr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531" y="14456814"/>
            <a:ext cx="13229391" cy="4725588"/>
          </a:xfrm>
        </p:spPr>
        <p:txBody>
          <a:bodyPr/>
          <a:lstStyle>
            <a:lvl1pPr marL="0" indent="0">
              <a:buNone/>
              <a:defRPr sz="4000">
                <a:solidFill>
                  <a:schemeClr val="tx1"/>
                </a:solidFill>
              </a:defRPr>
            </a:lvl1pPr>
            <a:lvl2pPr marL="76414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28292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9243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05658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382073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458487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534902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611317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518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5080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150149"/>
            <a:ext cx="13229391" cy="417552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516" y="5295664"/>
            <a:ext cx="6488872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516" y="7890986"/>
            <a:ext cx="6488872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5079" y="5295664"/>
            <a:ext cx="6520829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5079" y="7890986"/>
            <a:ext cx="6520829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0830" y="3110394"/>
            <a:ext cx="7765077" cy="15351919"/>
          </a:xfrm>
        </p:spPr>
        <p:txBody>
          <a:bodyPr/>
          <a:lstStyle>
            <a:lvl1pPr>
              <a:defRPr sz="54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20830" y="3110394"/>
            <a:ext cx="7765077" cy="15351919"/>
          </a:xfrm>
        </p:spPr>
        <p:txBody>
          <a:bodyPr rtlCol="0">
            <a:normAutofit/>
          </a:bodyPr>
          <a:lstStyle>
            <a:lvl1pPr marL="0" indent="0">
              <a:buNone/>
              <a:defRPr sz="5400"/>
            </a:lvl1pPr>
            <a:lvl2pPr marL="764146" indent="0">
              <a:buNone/>
              <a:defRPr sz="4700"/>
            </a:lvl2pPr>
            <a:lvl3pPr marL="1528292" indent="0">
              <a:buNone/>
              <a:defRPr sz="4000"/>
            </a:lvl3pPr>
            <a:lvl4pPr marL="2292438" indent="0">
              <a:buNone/>
              <a:defRPr sz="3300"/>
            </a:lvl4pPr>
            <a:lvl5pPr marL="3056586" indent="0">
              <a:buNone/>
              <a:defRPr sz="3300"/>
            </a:lvl5pPr>
            <a:lvl6pPr marL="3820732" indent="0">
              <a:buNone/>
              <a:defRPr sz="3300"/>
            </a:lvl6pPr>
            <a:lvl7pPr marL="4584878" indent="0">
              <a:buNone/>
              <a:defRPr sz="3300"/>
            </a:lvl7pPr>
            <a:lvl8pPr marL="5349024" indent="0">
              <a:buNone/>
              <a:defRPr sz="3300"/>
            </a:lvl8pPr>
            <a:lvl9pPr marL="6113171" indent="0">
              <a:buNone/>
              <a:defRPr sz="33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55025" y="1150420"/>
            <a:ext cx="13228377" cy="417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55025" y="5750975"/>
            <a:ext cx="13228377" cy="1370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025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l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1249" y="20022702"/>
            <a:ext cx="5175929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ctr" defTabSz="2002974" fontAlgn="auto">
              <a:spcBef>
                <a:spcPts val="0"/>
              </a:spcBef>
              <a:spcAft>
                <a:spcPts val="0"/>
              </a:spcAft>
              <a:defRPr sz="2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3158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r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5pPr>
      <a:lvl6pPr marL="322280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6pPr>
      <a:lvl7pPr marL="64456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7pPr>
      <a:lvl8pPr marL="96684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8pPr>
      <a:lvl9pPr marL="128912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381589" indent="-381589" algn="l" defTabSz="1527475" rtl="0" fontAlgn="base">
        <a:lnSpc>
          <a:spcPct val="90000"/>
        </a:lnSpc>
        <a:spcBef>
          <a:spcPts val="1674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1pPr>
      <a:lvl2pPr marL="1145885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10182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674479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37656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202804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66952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31099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95245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414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829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9243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5658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2073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8487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49024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13171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8997"/>
            <a:ext cx="15331662" cy="215937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77775" y="76470"/>
            <a:ext cx="15178368" cy="214396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27370" y="127075"/>
            <a:ext cx="15075796" cy="213384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76647" y="14333577"/>
            <a:ext cx="15178368" cy="4385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27370" y="20177889"/>
            <a:ext cx="15075796" cy="6634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6764" y="9881464"/>
            <a:ext cx="15331662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738798" y="5857807"/>
            <a:ext cx="7857449" cy="376950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35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(600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738798" y="10318917"/>
            <a:ext cx="7857449" cy="376613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738798" y="15047670"/>
            <a:ext cx="7857449" cy="47377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590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×416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90743" y="1990463"/>
            <a:ext cx="12025695" cy="23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A2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228012" y="373950"/>
            <a:ext cx="14882400" cy="20854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60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0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0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0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0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0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lang="ja-JP" altLang="en-US" sz="6000" dirty="0" smtClean="0">
              <a:solidFill>
                <a:schemeClr val="tx1"/>
              </a:solidFill>
            </a:endParaRP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2"/>
            <a:ext cx="15339747" cy="2160000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6070858" y="1160131"/>
            <a:ext cx="31967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relaxation</a:t>
            </a:r>
            <a:endParaRPr lang="ja-JP" altLang="en-US" sz="54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367667" y="1621796"/>
            <a:ext cx="6603090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800" dirty="0" smtClean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a</a:t>
            </a:r>
            <a:r>
              <a:rPr lang="ja-JP" altLang="en-US" sz="13800" dirty="0" smtClean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en-US" altLang="ja-JP" sz="13800" dirty="0" smtClean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s</a:t>
            </a:r>
            <a:r>
              <a:rPr lang="ja-JP" altLang="en-US" sz="13800" dirty="0" smtClean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en-US" altLang="ja-JP" sz="13800" dirty="0" smtClean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k</a:t>
            </a:r>
            <a:r>
              <a:rPr lang="ja-JP" altLang="en-US" sz="13800" dirty="0" smtClean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en-US" altLang="ja-JP" sz="13800" dirty="0" smtClean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u</a:t>
            </a:r>
            <a:r>
              <a:rPr lang="ja-JP" altLang="en-US" sz="13800" dirty="0" smtClean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en-US" altLang="ja-JP" sz="13800" dirty="0" smtClean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l</a:t>
            </a:r>
            <a:endParaRPr lang="ja-JP" altLang="en-US" sz="138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462792" y="3562188"/>
            <a:ext cx="241284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MENU</a:t>
            </a:r>
            <a:endParaRPr lang="ja-JP" altLang="en-US" sz="66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55144" y="5049680"/>
            <a:ext cx="10628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>
                <a:solidFill>
                  <a:srgbClr val="E8528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内から輝く美しさを引き出し、経験豊かな技術で、</a:t>
            </a:r>
          </a:p>
          <a:p>
            <a:pPr algn="ctr"/>
            <a:r>
              <a:rPr lang="ja-JP" altLang="en-US" sz="3600" dirty="0">
                <a:solidFill>
                  <a:srgbClr val="E8528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こころと体をほぐす極上のリラックスマッサージ。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656588" y="8808174"/>
            <a:ext cx="23116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●30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●45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●60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endParaRPr lang="ja-JP" altLang="en-US" sz="20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031969" y="7553414"/>
            <a:ext cx="33020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○○○○○○コース</a:t>
            </a:r>
          </a:p>
          <a:p>
            <a:pPr>
              <a:lnSpc>
                <a:spcPts val="24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6043583" y="7528277"/>
            <a:ext cx="32718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995610" y="18473882"/>
            <a:ext cx="46987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E8528B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くつろぎと癒し　リラクゼーション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465732" y="18008784"/>
            <a:ext cx="3560590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400" dirty="0">
                <a:solidFill>
                  <a:srgbClr val="E8528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アスクル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084511" y="19155670"/>
            <a:ext cx="7883756" cy="887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200" dirty="0">
                <a:solidFill>
                  <a:srgbClr val="E8528B"/>
                </a:solidFill>
                <a:latin typeface="+mn-lt"/>
              </a:rPr>
              <a:t>TEL</a:t>
            </a:r>
            <a:r>
              <a:rPr lang="ja-JP" altLang="en-US" sz="3200" dirty="0">
                <a:solidFill>
                  <a:srgbClr val="E8528B"/>
                </a:solidFill>
                <a:latin typeface="+mn-lt"/>
              </a:rPr>
              <a:t>： </a:t>
            </a:r>
            <a:r>
              <a:rPr lang="en-US" altLang="ja-JP" sz="3200" dirty="0">
                <a:solidFill>
                  <a:srgbClr val="E8528B"/>
                </a:solidFill>
                <a:latin typeface="+mn-lt"/>
              </a:rPr>
              <a:t>03-1234-1111</a:t>
            </a:r>
            <a:r>
              <a:rPr lang="ja-JP" altLang="en-US" sz="3200" dirty="0">
                <a:solidFill>
                  <a:srgbClr val="E8528B"/>
                </a:solidFill>
                <a:latin typeface="+mn-lt"/>
              </a:rPr>
              <a:t>　</a:t>
            </a:r>
            <a:r>
              <a:rPr lang="en-US" altLang="ja-JP" sz="3200" dirty="0">
                <a:solidFill>
                  <a:srgbClr val="E8528B"/>
                </a:solidFill>
                <a:latin typeface="+mn-lt"/>
              </a:rPr>
              <a:t>FAX</a:t>
            </a:r>
            <a:r>
              <a:rPr lang="ja-JP" altLang="en-US" sz="3200" dirty="0">
                <a:solidFill>
                  <a:srgbClr val="E8528B"/>
                </a:solidFill>
                <a:latin typeface="+mn-lt"/>
              </a:rPr>
              <a:t>：  </a:t>
            </a:r>
            <a:r>
              <a:rPr lang="en-US" altLang="ja-JP" sz="3200" dirty="0">
                <a:solidFill>
                  <a:srgbClr val="E8528B"/>
                </a:solidFill>
                <a:latin typeface="+mn-lt"/>
              </a:rPr>
              <a:t>03-1234-1112</a:t>
            </a:r>
          </a:p>
          <a:p>
            <a:pPr>
              <a:lnSpc>
                <a:spcPts val="3000"/>
              </a:lnSpc>
            </a:pPr>
            <a:r>
              <a:rPr lang="en-US" altLang="ja-JP" sz="3200" dirty="0">
                <a:solidFill>
                  <a:srgbClr val="E8528B"/>
                </a:solidFill>
                <a:latin typeface="+mn-lt"/>
              </a:rPr>
              <a:t>http://www.askult.com</a:t>
            </a:r>
            <a:r>
              <a:rPr lang="en-US" altLang="ja-JP" sz="3200" dirty="0" smtClean="0">
                <a:solidFill>
                  <a:srgbClr val="E8528B"/>
                </a:solidFill>
                <a:latin typeface="+mn-lt"/>
              </a:rPr>
              <a:t>/</a:t>
            </a:r>
            <a:endParaRPr lang="en-US" altLang="ja-JP" sz="3200" dirty="0">
              <a:solidFill>
                <a:srgbClr val="E8528B"/>
              </a:solidFill>
              <a:latin typeface="+mn-lt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084510" y="19861180"/>
            <a:ext cx="7667625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〒135−0061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東京都江東区豊洲</a:t>
            </a:r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084510" y="20136234"/>
            <a:ext cx="7667625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■12:00pm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22:00pm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（最終受付／</a:t>
            </a:r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21:30pm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年中無休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0560481" y="1110273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フットセラピー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0560481" y="6979092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ヘッドセラピー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480932" y="1110273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オイルセラピー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6322134" y="6979092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マッスルセラピー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031969" y="9778380"/>
            <a:ext cx="33020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○○○○○○コース</a:t>
            </a:r>
          </a:p>
          <a:p>
            <a:pPr>
              <a:lnSpc>
                <a:spcPts val="24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2031969" y="12040344"/>
            <a:ext cx="33020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○○○○○○コース</a:t>
            </a:r>
          </a:p>
          <a:p>
            <a:pPr>
              <a:lnSpc>
                <a:spcPts val="24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0140726" y="7528277"/>
            <a:ext cx="32718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043583" y="11665446"/>
            <a:ext cx="32718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10140726" y="11665446"/>
            <a:ext cx="32718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606645" y="10744418"/>
            <a:ext cx="23116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●30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●45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●60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endParaRPr lang="ja-JP" altLang="en-US" sz="20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606645" y="12961590"/>
            <a:ext cx="23116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●30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●45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●60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endParaRPr lang="ja-JP" altLang="en-US" sz="20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606645" y="8468628"/>
            <a:ext cx="23116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●30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●45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●60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endParaRPr lang="ja-JP" altLang="en-US" sz="20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6656588" y="12947076"/>
            <a:ext cx="23116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●30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●45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●60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endParaRPr lang="ja-JP" altLang="en-US" sz="20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0737090" y="8808174"/>
            <a:ext cx="23116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●30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●45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●60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endParaRPr lang="ja-JP" altLang="en-US" sz="20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0737090" y="12947076"/>
            <a:ext cx="23116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●30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●45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●60</a:t>
            </a:r>
            <a:r>
              <a: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　￥</a:t>
            </a:r>
            <a:r>
              <a:rPr lang="en-US" altLang="ja-JP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endParaRPr lang="ja-JP" altLang="en-US" sz="20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2271445" y="6979092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スペシャルコース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186375" y="1904878"/>
            <a:ext cx="1933200" cy="195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 smtClean="0">
              <a:solidFill>
                <a:schemeClr val="tx1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2194130" y="1910225"/>
            <a:ext cx="1933200" cy="195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10106130" y="17451629"/>
            <a:ext cx="4021200" cy="295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505</Words>
  <Application>Microsoft Office PowerPoint</Application>
  <PresentationFormat>ユーザー設定</PresentationFormat>
  <Paragraphs>90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2014-02-27T06:15:04Z</dcterms:modified>
</cp:coreProperties>
</file>